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05900" cy="6845300"/>
  <p:notesSz cx="9105900" cy="6845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3418" y="2122043"/>
            <a:ext cx="7745412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6837" y="3833368"/>
            <a:ext cx="637857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612" y="1574419"/>
            <a:ext cx="396382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2808" y="1574419"/>
            <a:ext cx="396382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50111" y="2151552"/>
            <a:ext cx="2231898" cy="1774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99775" y="4452030"/>
            <a:ext cx="3310890" cy="406400"/>
          </a:xfrm>
          <a:custGeom>
            <a:avLst/>
            <a:gdLst/>
            <a:ahLst/>
            <a:cxnLst/>
            <a:rect l="l" t="t" r="r" b="b"/>
            <a:pathLst>
              <a:path w="3310890" h="406400">
                <a:moveTo>
                  <a:pt x="3310890" y="338327"/>
                </a:moveTo>
                <a:lnTo>
                  <a:pt x="3310890" y="67817"/>
                </a:lnTo>
                <a:lnTo>
                  <a:pt x="3305651" y="41469"/>
                </a:lnTo>
                <a:lnTo>
                  <a:pt x="3291268" y="19907"/>
                </a:lnTo>
                <a:lnTo>
                  <a:pt x="3269741" y="5345"/>
                </a:lnTo>
                <a:lnTo>
                  <a:pt x="3243072" y="0"/>
                </a:lnTo>
                <a:lnTo>
                  <a:pt x="67056" y="0"/>
                </a:lnTo>
                <a:lnTo>
                  <a:pt x="40826" y="5345"/>
                </a:lnTo>
                <a:lnTo>
                  <a:pt x="19526" y="19907"/>
                </a:lnTo>
                <a:lnTo>
                  <a:pt x="5226" y="41469"/>
                </a:lnTo>
                <a:lnTo>
                  <a:pt x="0" y="67817"/>
                </a:lnTo>
                <a:lnTo>
                  <a:pt x="0" y="338327"/>
                </a:lnTo>
                <a:lnTo>
                  <a:pt x="5226" y="364676"/>
                </a:lnTo>
                <a:lnTo>
                  <a:pt x="19526" y="386238"/>
                </a:lnTo>
                <a:lnTo>
                  <a:pt x="40826" y="400800"/>
                </a:lnTo>
                <a:lnTo>
                  <a:pt x="67056" y="406145"/>
                </a:lnTo>
                <a:lnTo>
                  <a:pt x="3243072" y="406145"/>
                </a:lnTo>
                <a:lnTo>
                  <a:pt x="3269741" y="400800"/>
                </a:lnTo>
                <a:lnTo>
                  <a:pt x="3291268" y="386238"/>
                </a:lnTo>
                <a:lnTo>
                  <a:pt x="3305651" y="364676"/>
                </a:lnTo>
                <a:lnTo>
                  <a:pt x="3310890" y="338327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8773" y="304718"/>
            <a:ext cx="8074703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cs typeface="ＭＳ Ｐゴシック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3123" y="1283126"/>
            <a:ext cx="7046003" cy="266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03399" y="6573359"/>
            <a:ext cx="1101725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612" y="6366129"/>
            <a:ext cx="2095817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63589" y="6310663"/>
            <a:ext cx="353695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5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hyperlink" Target="https://licenseonline.bbss.co.jp/sell.shtml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61.png"/><Relationship Id="rId23" Type="http://schemas.openxmlformats.org/officeDocument/2006/relationships/image" Target="../media/image26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4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27.jp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4.jp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4.jpg"/><Relationship Id="rId12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.jpg"/><Relationship Id="rId9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9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image" Target="../media/image50.png"/><Relationship Id="rId4" Type="http://schemas.openxmlformats.org/officeDocument/2006/relationships/image" Target="../media/image4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46524"/>
            <a:ext cx="9109402" cy="187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2315" y="2970907"/>
            <a:ext cx="37956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dirty="0">
                <a:solidFill>
                  <a:srgbClr val="505050"/>
                </a:solidFill>
                <a:latin typeface="ＭＳ Ｐゴシック" panose="020B0600070205080204" pitchFamily="50" charset="-128"/>
              </a:rPr>
              <a:t>セールスパートナーサービス</a:t>
            </a:r>
            <a:endParaRPr sz="2400" dirty="0">
              <a:latin typeface="ＭＳ ゴシック"/>
              <a:cs typeface="ＭＳ ゴシック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864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85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06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34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55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76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97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18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39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68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89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10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31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52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73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01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22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43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64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85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06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535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56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77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98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419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640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868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089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10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31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52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73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02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23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44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865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086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07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535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756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977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198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419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640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69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0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311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532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753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974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02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423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644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865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86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07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536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757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978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199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420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641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869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90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311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532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753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974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203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424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645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866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087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308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536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757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78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199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20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641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870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091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312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533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754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975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203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424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645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866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087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308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537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758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79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200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21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642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870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091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312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33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754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975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204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425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646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867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088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309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537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758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979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200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9421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642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71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092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0313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0534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0755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976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204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425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1646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867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088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309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538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759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2980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201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422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643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71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092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313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534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755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976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205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426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47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868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089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310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538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6759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6980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201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422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43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872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093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314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535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8756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977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205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9426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647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9868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089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310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539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760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981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202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423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644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8729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093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314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535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756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9778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20649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427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648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869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090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431139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45398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760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9818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5202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5423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5644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8733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094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63153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536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757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978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2068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42785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648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869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8090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311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5403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76135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8982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9203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424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645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8738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09485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315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536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757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0978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12073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1428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649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1870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2091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312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5408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761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982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2039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424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645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87436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4095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4316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453743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758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4979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2078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428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649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58709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6091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312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65413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762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6983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2044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7425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646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78748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095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16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5379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758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979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2083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429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9650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8714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092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0313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5418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762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0983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12049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1425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1646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18753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2096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2317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25384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2759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2980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32088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3429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3650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38719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092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4313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45423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47634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49844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2054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4264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6472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8758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609697" y="33867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31795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53894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75991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98077" y="338675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53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720937" y="338675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24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3342497" y="3512738"/>
            <a:ext cx="232231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ＭＳ Ｐゴシック"/>
                <a:cs typeface="ＭＳ Ｐゴシック"/>
              </a:rPr>
              <a:t>プラ</a:t>
            </a:r>
            <a:r>
              <a:rPr sz="1600" dirty="0">
                <a:latin typeface="ＭＳ Ｐゴシック"/>
                <a:cs typeface="ＭＳ Ｐゴシック"/>
              </a:rPr>
              <a:t>ス</a:t>
            </a:r>
            <a:r>
              <a:rPr sz="2000" spc="-5" dirty="0">
                <a:latin typeface="Arial"/>
                <a:cs typeface="Arial"/>
              </a:rPr>
              <a:t>α</a:t>
            </a:r>
            <a:r>
              <a:rPr sz="1600" spc="-5" dirty="0">
                <a:latin typeface="ＭＳ Ｐゴシック"/>
                <a:cs typeface="ＭＳ Ｐゴシック"/>
              </a:rPr>
              <a:t>ビジネスのご提案</a:t>
            </a:r>
            <a:endParaRPr sz="1600">
              <a:latin typeface="ＭＳ Ｐゴシック"/>
              <a:cs typeface="ＭＳ Ｐゴシック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27646" y="4490974"/>
            <a:ext cx="9109402" cy="1695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 txBox="1"/>
          <p:nvPr/>
        </p:nvSpPr>
        <p:spPr>
          <a:xfrm>
            <a:off x="3898243" y="4640498"/>
            <a:ext cx="1309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201</a:t>
            </a:r>
            <a:r>
              <a:rPr lang="en-US" altLang="ja-JP" sz="1000" spc="-5" dirty="0">
                <a:latin typeface="Arial"/>
                <a:cs typeface="Arial"/>
              </a:rPr>
              <a:t>7</a:t>
            </a:r>
            <a:r>
              <a:rPr sz="1000" spc="-5" dirty="0">
                <a:latin typeface="Arial"/>
                <a:cs typeface="Arial"/>
              </a:rPr>
              <a:t>.  </a:t>
            </a:r>
            <a:r>
              <a:rPr sz="1000" b="1" spc="-5" dirty="0">
                <a:latin typeface="Arial"/>
                <a:cs typeface="Arial"/>
              </a:rPr>
              <a:t>License</a:t>
            </a:r>
            <a:r>
              <a:rPr sz="1000" b="1" spc="-13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Online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8773" y="292526"/>
            <a:ext cx="455041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000" spc="-10" dirty="0">
                <a:latin typeface="Arial"/>
                <a:cs typeface="Arial"/>
              </a:rPr>
              <a:t>セールスパートナーサービス</a:t>
            </a:r>
            <a:r>
              <a:rPr sz="2000" spc="-10" dirty="0" err="1">
                <a:latin typeface="ＭＳ Ｐゴシック"/>
                <a:cs typeface="ＭＳ Ｐゴシック"/>
              </a:rPr>
              <a:t>登録のご案内</a:t>
            </a:r>
            <a:endParaRPr sz="2000" dirty="0">
              <a:latin typeface="ＭＳ Ｐゴシック"/>
              <a:cs typeface="ＭＳ Ｐ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425" y="1257726"/>
            <a:ext cx="329946" cy="446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143" y="1823130"/>
            <a:ext cx="7626984" cy="24130"/>
          </a:xfrm>
          <a:custGeom>
            <a:avLst/>
            <a:gdLst/>
            <a:ahLst/>
            <a:cxnLst/>
            <a:rect l="l" t="t" r="r" b="b"/>
            <a:pathLst>
              <a:path w="7626984" h="24130">
                <a:moveTo>
                  <a:pt x="22098" y="16764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2"/>
                </a:lnTo>
                <a:lnTo>
                  <a:pt x="0" y="16764"/>
                </a:lnTo>
                <a:lnTo>
                  <a:pt x="5334" y="22098"/>
                </a:lnTo>
                <a:lnTo>
                  <a:pt x="17526" y="22098"/>
                </a:lnTo>
                <a:lnTo>
                  <a:pt x="22098" y="16764"/>
                </a:lnTo>
                <a:close/>
              </a:path>
              <a:path w="7626984" h="24130">
                <a:moveTo>
                  <a:pt x="67056" y="16763"/>
                </a:moveTo>
                <a:lnTo>
                  <a:pt x="67056" y="4571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1"/>
                </a:lnTo>
                <a:lnTo>
                  <a:pt x="44196" y="16763"/>
                </a:lnTo>
                <a:lnTo>
                  <a:pt x="49530" y="22097"/>
                </a:lnTo>
                <a:lnTo>
                  <a:pt x="61722" y="22097"/>
                </a:lnTo>
                <a:lnTo>
                  <a:pt x="67056" y="16763"/>
                </a:lnTo>
                <a:close/>
              </a:path>
              <a:path w="7626984" h="24130">
                <a:moveTo>
                  <a:pt x="111252" y="16763"/>
                </a:moveTo>
                <a:lnTo>
                  <a:pt x="111252" y="4571"/>
                </a:lnTo>
                <a:lnTo>
                  <a:pt x="106680" y="0"/>
                </a:lnTo>
                <a:lnTo>
                  <a:pt x="93726" y="0"/>
                </a:lnTo>
                <a:lnTo>
                  <a:pt x="89154" y="4571"/>
                </a:lnTo>
                <a:lnTo>
                  <a:pt x="89154" y="16763"/>
                </a:lnTo>
                <a:lnTo>
                  <a:pt x="93726" y="22097"/>
                </a:lnTo>
                <a:lnTo>
                  <a:pt x="106680" y="22097"/>
                </a:lnTo>
                <a:lnTo>
                  <a:pt x="111252" y="16763"/>
                </a:lnTo>
                <a:close/>
              </a:path>
              <a:path w="7626984" h="24130">
                <a:moveTo>
                  <a:pt x="155448" y="16763"/>
                </a:moveTo>
                <a:lnTo>
                  <a:pt x="155448" y="4571"/>
                </a:lnTo>
                <a:lnTo>
                  <a:pt x="150876" y="0"/>
                </a:lnTo>
                <a:lnTo>
                  <a:pt x="138684" y="0"/>
                </a:lnTo>
                <a:lnTo>
                  <a:pt x="133350" y="4571"/>
                </a:lnTo>
                <a:lnTo>
                  <a:pt x="133350" y="16763"/>
                </a:lnTo>
                <a:lnTo>
                  <a:pt x="138684" y="22097"/>
                </a:lnTo>
                <a:lnTo>
                  <a:pt x="150876" y="22097"/>
                </a:lnTo>
                <a:lnTo>
                  <a:pt x="155448" y="16763"/>
                </a:lnTo>
                <a:close/>
              </a:path>
              <a:path w="7626984" h="24130">
                <a:moveTo>
                  <a:pt x="200406" y="16763"/>
                </a:moveTo>
                <a:lnTo>
                  <a:pt x="200406" y="4571"/>
                </a:lnTo>
                <a:lnTo>
                  <a:pt x="195072" y="0"/>
                </a:lnTo>
                <a:lnTo>
                  <a:pt x="182880" y="0"/>
                </a:lnTo>
                <a:lnTo>
                  <a:pt x="178308" y="4571"/>
                </a:lnTo>
                <a:lnTo>
                  <a:pt x="178308" y="16763"/>
                </a:lnTo>
                <a:lnTo>
                  <a:pt x="182880" y="22097"/>
                </a:lnTo>
                <a:lnTo>
                  <a:pt x="195072" y="22097"/>
                </a:lnTo>
                <a:lnTo>
                  <a:pt x="200406" y="16763"/>
                </a:lnTo>
                <a:close/>
              </a:path>
              <a:path w="7626984" h="24130">
                <a:moveTo>
                  <a:pt x="244602" y="16763"/>
                </a:moveTo>
                <a:lnTo>
                  <a:pt x="244602" y="4571"/>
                </a:lnTo>
                <a:lnTo>
                  <a:pt x="240030" y="0"/>
                </a:lnTo>
                <a:lnTo>
                  <a:pt x="227076" y="0"/>
                </a:lnTo>
                <a:lnTo>
                  <a:pt x="222504" y="4571"/>
                </a:lnTo>
                <a:lnTo>
                  <a:pt x="222504" y="16763"/>
                </a:lnTo>
                <a:lnTo>
                  <a:pt x="227076" y="22097"/>
                </a:lnTo>
                <a:lnTo>
                  <a:pt x="240030" y="22097"/>
                </a:lnTo>
                <a:lnTo>
                  <a:pt x="244602" y="16763"/>
                </a:lnTo>
                <a:close/>
              </a:path>
              <a:path w="7626984" h="24130">
                <a:moveTo>
                  <a:pt x="289560" y="16763"/>
                </a:moveTo>
                <a:lnTo>
                  <a:pt x="289560" y="4571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1"/>
                </a:lnTo>
                <a:lnTo>
                  <a:pt x="266700" y="16763"/>
                </a:lnTo>
                <a:lnTo>
                  <a:pt x="272034" y="22097"/>
                </a:lnTo>
                <a:lnTo>
                  <a:pt x="284226" y="22097"/>
                </a:lnTo>
                <a:lnTo>
                  <a:pt x="289560" y="16763"/>
                </a:lnTo>
                <a:close/>
              </a:path>
              <a:path w="7626984" h="24130">
                <a:moveTo>
                  <a:pt x="333756" y="16763"/>
                </a:moveTo>
                <a:lnTo>
                  <a:pt x="333756" y="4571"/>
                </a:lnTo>
                <a:lnTo>
                  <a:pt x="328422" y="0"/>
                </a:lnTo>
                <a:lnTo>
                  <a:pt x="316230" y="0"/>
                </a:lnTo>
                <a:lnTo>
                  <a:pt x="311658" y="4571"/>
                </a:lnTo>
                <a:lnTo>
                  <a:pt x="311658" y="16763"/>
                </a:lnTo>
                <a:lnTo>
                  <a:pt x="316230" y="22097"/>
                </a:lnTo>
                <a:lnTo>
                  <a:pt x="328422" y="22097"/>
                </a:lnTo>
                <a:lnTo>
                  <a:pt x="333756" y="16763"/>
                </a:lnTo>
                <a:close/>
              </a:path>
              <a:path w="7626984" h="24130">
                <a:moveTo>
                  <a:pt x="377952" y="16763"/>
                </a:moveTo>
                <a:lnTo>
                  <a:pt x="377952" y="4571"/>
                </a:lnTo>
                <a:lnTo>
                  <a:pt x="373380" y="0"/>
                </a:lnTo>
                <a:lnTo>
                  <a:pt x="361188" y="0"/>
                </a:lnTo>
                <a:lnTo>
                  <a:pt x="355854" y="4571"/>
                </a:lnTo>
                <a:lnTo>
                  <a:pt x="355854" y="16763"/>
                </a:lnTo>
                <a:lnTo>
                  <a:pt x="361188" y="22097"/>
                </a:lnTo>
                <a:lnTo>
                  <a:pt x="373380" y="22097"/>
                </a:lnTo>
                <a:lnTo>
                  <a:pt x="377952" y="16763"/>
                </a:lnTo>
                <a:close/>
              </a:path>
              <a:path w="7626984" h="24130">
                <a:moveTo>
                  <a:pt x="422910" y="16763"/>
                </a:moveTo>
                <a:lnTo>
                  <a:pt x="422910" y="4571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1"/>
                </a:lnTo>
                <a:lnTo>
                  <a:pt x="400050" y="16763"/>
                </a:lnTo>
                <a:lnTo>
                  <a:pt x="405384" y="22097"/>
                </a:lnTo>
                <a:lnTo>
                  <a:pt x="417576" y="22097"/>
                </a:lnTo>
                <a:lnTo>
                  <a:pt x="422910" y="16763"/>
                </a:lnTo>
                <a:close/>
              </a:path>
              <a:path w="7626984" h="24130">
                <a:moveTo>
                  <a:pt x="467106" y="16763"/>
                </a:moveTo>
                <a:lnTo>
                  <a:pt x="467106" y="4571"/>
                </a:lnTo>
                <a:lnTo>
                  <a:pt x="461772" y="0"/>
                </a:lnTo>
                <a:lnTo>
                  <a:pt x="449580" y="0"/>
                </a:lnTo>
                <a:lnTo>
                  <a:pt x="445008" y="4571"/>
                </a:lnTo>
                <a:lnTo>
                  <a:pt x="445008" y="16763"/>
                </a:lnTo>
                <a:lnTo>
                  <a:pt x="449580" y="22097"/>
                </a:lnTo>
                <a:lnTo>
                  <a:pt x="461772" y="22097"/>
                </a:lnTo>
                <a:lnTo>
                  <a:pt x="467106" y="16763"/>
                </a:lnTo>
                <a:close/>
              </a:path>
              <a:path w="7626984" h="24130">
                <a:moveTo>
                  <a:pt x="511302" y="16763"/>
                </a:moveTo>
                <a:lnTo>
                  <a:pt x="511302" y="4571"/>
                </a:lnTo>
                <a:lnTo>
                  <a:pt x="506730" y="0"/>
                </a:lnTo>
                <a:lnTo>
                  <a:pt x="494538" y="0"/>
                </a:lnTo>
                <a:lnTo>
                  <a:pt x="489204" y="4571"/>
                </a:lnTo>
                <a:lnTo>
                  <a:pt x="489204" y="16763"/>
                </a:lnTo>
                <a:lnTo>
                  <a:pt x="494538" y="22097"/>
                </a:lnTo>
                <a:lnTo>
                  <a:pt x="506730" y="22097"/>
                </a:lnTo>
                <a:lnTo>
                  <a:pt x="511302" y="16763"/>
                </a:lnTo>
                <a:close/>
              </a:path>
              <a:path w="7626984" h="24130">
                <a:moveTo>
                  <a:pt x="556260" y="17525"/>
                </a:moveTo>
                <a:lnTo>
                  <a:pt x="556260" y="4571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1"/>
                </a:lnTo>
                <a:lnTo>
                  <a:pt x="533400" y="17525"/>
                </a:lnTo>
                <a:lnTo>
                  <a:pt x="538734" y="22097"/>
                </a:lnTo>
                <a:lnTo>
                  <a:pt x="550926" y="22097"/>
                </a:lnTo>
                <a:lnTo>
                  <a:pt x="556260" y="17525"/>
                </a:lnTo>
                <a:close/>
              </a:path>
              <a:path w="7626984" h="24130">
                <a:moveTo>
                  <a:pt x="600456" y="17525"/>
                </a:moveTo>
                <a:lnTo>
                  <a:pt x="600456" y="4571"/>
                </a:lnTo>
                <a:lnTo>
                  <a:pt x="595884" y="0"/>
                </a:lnTo>
                <a:lnTo>
                  <a:pt x="582930" y="0"/>
                </a:lnTo>
                <a:lnTo>
                  <a:pt x="578358" y="4571"/>
                </a:lnTo>
                <a:lnTo>
                  <a:pt x="578358" y="17525"/>
                </a:lnTo>
                <a:lnTo>
                  <a:pt x="582930" y="22097"/>
                </a:lnTo>
                <a:lnTo>
                  <a:pt x="595884" y="22097"/>
                </a:lnTo>
                <a:lnTo>
                  <a:pt x="600456" y="17525"/>
                </a:lnTo>
                <a:close/>
              </a:path>
              <a:path w="7626984" h="24130">
                <a:moveTo>
                  <a:pt x="644652" y="17525"/>
                </a:moveTo>
                <a:lnTo>
                  <a:pt x="644652" y="4571"/>
                </a:lnTo>
                <a:lnTo>
                  <a:pt x="640080" y="0"/>
                </a:lnTo>
                <a:lnTo>
                  <a:pt x="627888" y="0"/>
                </a:lnTo>
                <a:lnTo>
                  <a:pt x="622554" y="4571"/>
                </a:lnTo>
                <a:lnTo>
                  <a:pt x="622554" y="17525"/>
                </a:lnTo>
                <a:lnTo>
                  <a:pt x="627888" y="22097"/>
                </a:lnTo>
                <a:lnTo>
                  <a:pt x="640080" y="22097"/>
                </a:lnTo>
                <a:lnTo>
                  <a:pt x="644652" y="17525"/>
                </a:lnTo>
                <a:close/>
              </a:path>
              <a:path w="7626984" h="24130">
                <a:moveTo>
                  <a:pt x="689610" y="17525"/>
                </a:moveTo>
                <a:lnTo>
                  <a:pt x="689610" y="4571"/>
                </a:lnTo>
                <a:lnTo>
                  <a:pt x="684276" y="0"/>
                </a:lnTo>
                <a:lnTo>
                  <a:pt x="672084" y="0"/>
                </a:lnTo>
                <a:lnTo>
                  <a:pt x="667512" y="4571"/>
                </a:lnTo>
                <a:lnTo>
                  <a:pt x="667512" y="17525"/>
                </a:lnTo>
                <a:lnTo>
                  <a:pt x="672084" y="22097"/>
                </a:lnTo>
                <a:lnTo>
                  <a:pt x="684276" y="22097"/>
                </a:lnTo>
                <a:lnTo>
                  <a:pt x="689610" y="17525"/>
                </a:lnTo>
                <a:close/>
              </a:path>
              <a:path w="7626984" h="24130">
                <a:moveTo>
                  <a:pt x="733806" y="17525"/>
                </a:moveTo>
                <a:lnTo>
                  <a:pt x="733806" y="4571"/>
                </a:lnTo>
                <a:lnTo>
                  <a:pt x="729234" y="0"/>
                </a:lnTo>
                <a:lnTo>
                  <a:pt x="716280" y="0"/>
                </a:lnTo>
                <a:lnTo>
                  <a:pt x="711708" y="4571"/>
                </a:lnTo>
                <a:lnTo>
                  <a:pt x="711708" y="17525"/>
                </a:lnTo>
                <a:lnTo>
                  <a:pt x="716280" y="22097"/>
                </a:lnTo>
                <a:lnTo>
                  <a:pt x="729234" y="22097"/>
                </a:lnTo>
                <a:lnTo>
                  <a:pt x="733806" y="17525"/>
                </a:lnTo>
                <a:close/>
              </a:path>
              <a:path w="7626984" h="24130">
                <a:moveTo>
                  <a:pt x="778002" y="17525"/>
                </a:moveTo>
                <a:lnTo>
                  <a:pt x="778002" y="4571"/>
                </a:lnTo>
                <a:lnTo>
                  <a:pt x="773430" y="0"/>
                </a:lnTo>
                <a:lnTo>
                  <a:pt x="761238" y="0"/>
                </a:lnTo>
                <a:lnTo>
                  <a:pt x="755904" y="4571"/>
                </a:lnTo>
                <a:lnTo>
                  <a:pt x="755904" y="17525"/>
                </a:lnTo>
                <a:lnTo>
                  <a:pt x="761238" y="22097"/>
                </a:lnTo>
                <a:lnTo>
                  <a:pt x="773430" y="22097"/>
                </a:lnTo>
                <a:lnTo>
                  <a:pt x="778002" y="17525"/>
                </a:lnTo>
                <a:close/>
              </a:path>
              <a:path w="7626984" h="24130">
                <a:moveTo>
                  <a:pt x="822960" y="17525"/>
                </a:moveTo>
                <a:lnTo>
                  <a:pt x="822960" y="4571"/>
                </a:lnTo>
                <a:lnTo>
                  <a:pt x="817626" y="0"/>
                </a:lnTo>
                <a:lnTo>
                  <a:pt x="805434" y="0"/>
                </a:lnTo>
                <a:lnTo>
                  <a:pt x="800862" y="4571"/>
                </a:lnTo>
                <a:lnTo>
                  <a:pt x="800862" y="17525"/>
                </a:lnTo>
                <a:lnTo>
                  <a:pt x="805434" y="22097"/>
                </a:lnTo>
                <a:lnTo>
                  <a:pt x="817626" y="22097"/>
                </a:lnTo>
                <a:lnTo>
                  <a:pt x="822960" y="17525"/>
                </a:lnTo>
                <a:close/>
              </a:path>
              <a:path w="7626984" h="24130">
                <a:moveTo>
                  <a:pt x="867156" y="17525"/>
                </a:moveTo>
                <a:lnTo>
                  <a:pt x="867156" y="4571"/>
                </a:lnTo>
                <a:lnTo>
                  <a:pt x="862584" y="0"/>
                </a:lnTo>
                <a:lnTo>
                  <a:pt x="850392" y="0"/>
                </a:lnTo>
                <a:lnTo>
                  <a:pt x="845058" y="4571"/>
                </a:lnTo>
                <a:lnTo>
                  <a:pt x="845058" y="17525"/>
                </a:lnTo>
                <a:lnTo>
                  <a:pt x="850392" y="22097"/>
                </a:lnTo>
                <a:lnTo>
                  <a:pt x="862584" y="22097"/>
                </a:lnTo>
                <a:lnTo>
                  <a:pt x="867156" y="17525"/>
                </a:lnTo>
                <a:close/>
              </a:path>
              <a:path w="7626984" h="24130">
                <a:moveTo>
                  <a:pt x="912114" y="17525"/>
                </a:moveTo>
                <a:lnTo>
                  <a:pt x="912114" y="4571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1"/>
                </a:lnTo>
                <a:lnTo>
                  <a:pt x="889254" y="17525"/>
                </a:lnTo>
                <a:lnTo>
                  <a:pt x="894588" y="22097"/>
                </a:lnTo>
                <a:lnTo>
                  <a:pt x="906780" y="22097"/>
                </a:lnTo>
                <a:lnTo>
                  <a:pt x="912114" y="17525"/>
                </a:lnTo>
                <a:close/>
              </a:path>
              <a:path w="7626984" h="24130">
                <a:moveTo>
                  <a:pt x="956310" y="17525"/>
                </a:moveTo>
                <a:lnTo>
                  <a:pt x="956310" y="5333"/>
                </a:lnTo>
                <a:lnTo>
                  <a:pt x="950976" y="0"/>
                </a:lnTo>
                <a:lnTo>
                  <a:pt x="938784" y="0"/>
                </a:lnTo>
                <a:lnTo>
                  <a:pt x="934212" y="5333"/>
                </a:lnTo>
                <a:lnTo>
                  <a:pt x="934212" y="17525"/>
                </a:lnTo>
                <a:lnTo>
                  <a:pt x="938784" y="22097"/>
                </a:lnTo>
                <a:lnTo>
                  <a:pt x="950976" y="22097"/>
                </a:lnTo>
                <a:lnTo>
                  <a:pt x="956310" y="17525"/>
                </a:lnTo>
                <a:close/>
              </a:path>
              <a:path w="7626984" h="24130">
                <a:moveTo>
                  <a:pt x="1000506" y="17525"/>
                </a:moveTo>
                <a:lnTo>
                  <a:pt x="1000506" y="5333"/>
                </a:lnTo>
                <a:lnTo>
                  <a:pt x="995934" y="0"/>
                </a:lnTo>
                <a:lnTo>
                  <a:pt x="983742" y="0"/>
                </a:lnTo>
                <a:lnTo>
                  <a:pt x="978408" y="5333"/>
                </a:lnTo>
                <a:lnTo>
                  <a:pt x="978408" y="17525"/>
                </a:lnTo>
                <a:lnTo>
                  <a:pt x="983742" y="22097"/>
                </a:lnTo>
                <a:lnTo>
                  <a:pt x="995934" y="22097"/>
                </a:lnTo>
                <a:lnTo>
                  <a:pt x="1000506" y="17525"/>
                </a:lnTo>
                <a:close/>
              </a:path>
              <a:path w="7626984" h="24130">
                <a:moveTo>
                  <a:pt x="1045464" y="17525"/>
                </a:moveTo>
                <a:lnTo>
                  <a:pt x="1045464" y="5333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5333"/>
                </a:lnTo>
                <a:lnTo>
                  <a:pt x="1022604" y="17525"/>
                </a:lnTo>
                <a:lnTo>
                  <a:pt x="1027938" y="22097"/>
                </a:lnTo>
                <a:lnTo>
                  <a:pt x="1040130" y="22097"/>
                </a:lnTo>
                <a:lnTo>
                  <a:pt x="1045464" y="17525"/>
                </a:lnTo>
                <a:close/>
              </a:path>
              <a:path w="7626984" h="24130">
                <a:moveTo>
                  <a:pt x="1089660" y="17525"/>
                </a:moveTo>
                <a:lnTo>
                  <a:pt x="1089660" y="5333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5333"/>
                </a:lnTo>
                <a:lnTo>
                  <a:pt x="1067562" y="17525"/>
                </a:lnTo>
                <a:lnTo>
                  <a:pt x="1072134" y="22097"/>
                </a:lnTo>
                <a:lnTo>
                  <a:pt x="1084326" y="22097"/>
                </a:lnTo>
                <a:lnTo>
                  <a:pt x="1089660" y="17525"/>
                </a:lnTo>
                <a:close/>
              </a:path>
              <a:path w="7626984" h="24130">
                <a:moveTo>
                  <a:pt x="1133856" y="17525"/>
                </a:moveTo>
                <a:lnTo>
                  <a:pt x="1133856" y="5333"/>
                </a:lnTo>
                <a:lnTo>
                  <a:pt x="1129284" y="0"/>
                </a:lnTo>
                <a:lnTo>
                  <a:pt x="1117092" y="0"/>
                </a:lnTo>
                <a:lnTo>
                  <a:pt x="1111758" y="5333"/>
                </a:lnTo>
                <a:lnTo>
                  <a:pt x="1111758" y="17525"/>
                </a:lnTo>
                <a:lnTo>
                  <a:pt x="1117092" y="22097"/>
                </a:lnTo>
                <a:lnTo>
                  <a:pt x="1129284" y="22097"/>
                </a:lnTo>
                <a:lnTo>
                  <a:pt x="1133856" y="17525"/>
                </a:lnTo>
                <a:close/>
              </a:path>
              <a:path w="7626984" h="24130">
                <a:moveTo>
                  <a:pt x="1178814" y="17525"/>
                </a:moveTo>
                <a:lnTo>
                  <a:pt x="1178814" y="5333"/>
                </a:lnTo>
                <a:lnTo>
                  <a:pt x="1173480" y="0"/>
                </a:lnTo>
                <a:lnTo>
                  <a:pt x="1161288" y="0"/>
                </a:lnTo>
                <a:lnTo>
                  <a:pt x="1156716" y="5333"/>
                </a:lnTo>
                <a:lnTo>
                  <a:pt x="1156716" y="17525"/>
                </a:lnTo>
                <a:lnTo>
                  <a:pt x="1161288" y="22097"/>
                </a:lnTo>
                <a:lnTo>
                  <a:pt x="1173480" y="22097"/>
                </a:lnTo>
                <a:lnTo>
                  <a:pt x="1178814" y="17525"/>
                </a:lnTo>
                <a:close/>
              </a:path>
              <a:path w="7626984" h="24130">
                <a:moveTo>
                  <a:pt x="1223010" y="17525"/>
                </a:moveTo>
                <a:lnTo>
                  <a:pt x="1223010" y="5333"/>
                </a:lnTo>
                <a:lnTo>
                  <a:pt x="1218438" y="0"/>
                </a:lnTo>
                <a:lnTo>
                  <a:pt x="1205484" y="0"/>
                </a:lnTo>
                <a:lnTo>
                  <a:pt x="1200912" y="5333"/>
                </a:lnTo>
                <a:lnTo>
                  <a:pt x="1200912" y="17525"/>
                </a:lnTo>
                <a:lnTo>
                  <a:pt x="1205484" y="22097"/>
                </a:lnTo>
                <a:lnTo>
                  <a:pt x="1218438" y="22097"/>
                </a:lnTo>
                <a:lnTo>
                  <a:pt x="1223010" y="17525"/>
                </a:lnTo>
                <a:close/>
              </a:path>
              <a:path w="7626984" h="24130">
                <a:moveTo>
                  <a:pt x="1267206" y="17525"/>
                </a:moveTo>
                <a:lnTo>
                  <a:pt x="1267206" y="5333"/>
                </a:lnTo>
                <a:lnTo>
                  <a:pt x="1262634" y="0"/>
                </a:lnTo>
                <a:lnTo>
                  <a:pt x="1250442" y="0"/>
                </a:lnTo>
                <a:lnTo>
                  <a:pt x="1245108" y="5333"/>
                </a:lnTo>
                <a:lnTo>
                  <a:pt x="1245108" y="17525"/>
                </a:lnTo>
                <a:lnTo>
                  <a:pt x="1250442" y="22097"/>
                </a:lnTo>
                <a:lnTo>
                  <a:pt x="1262634" y="22097"/>
                </a:lnTo>
                <a:lnTo>
                  <a:pt x="1267206" y="17525"/>
                </a:lnTo>
                <a:close/>
              </a:path>
              <a:path w="7626984" h="24130">
                <a:moveTo>
                  <a:pt x="1312164" y="17525"/>
                </a:moveTo>
                <a:lnTo>
                  <a:pt x="1312164" y="5333"/>
                </a:lnTo>
                <a:lnTo>
                  <a:pt x="1306830" y="0"/>
                </a:lnTo>
                <a:lnTo>
                  <a:pt x="1294638" y="0"/>
                </a:lnTo>
                <a:lnTo>
                  <a:pt x="1290066" y="5333"/>
                </a:lnTo>
                <a:lnTo>
                  <a:pt x="1290066" y="17525"/>
                </a:lnTo>
                <a:lnTo>
                  <a:pt x="1294638" y="22097"/>
                </a:lnTo>
                <a:lnTo>
                  <a:pt x="1306830" y="22097"/>
                </a:lnTo>
                <a:lnTo>
                  <a:pt x="1312164" y="17525"/>
                </a:lnTo>
                <a:close/>
              </a:path>
              <a:path w="7626984" h="24130">
                <a:moveTo>
                  <a:pt x="1356360" y="17525"/>
                </a:moveTo>
                <a:lnTo>
                  <a:pt x="1356360" y="5333"/>
                </a:lnTo>
                <a:lnTo>
                  <a:pt x="1351788" y="0"/>
                </a:lnTo>
                <a:lnTo>
                  <a:pt x="1339596" y="0"/>
                </a:lnTo>
                <a:lnTo>
                  <a:pt x="1334262" y="5333"/>
                </a:lnTo>
                <a:lnTo>
                  <a:pt x="1334262" y="17525"/>
                </a:lnTo>
                <a:lnTo>
                  <a:pt x="1339596" y="22097"/>
                </a:lnTo>
                <a:lnTo>
                  <a:pt x="1351788" y="22097"/>
                </a:lnTo>
                <a:lnTo>
                  <a:pt x="1356360" y="17525"/>
                </a:lnTo>
                <a:close/>
              </a:path>
              <a:path w="7626984" h="24130">
                <a:moveTo>
                  <a:pt x="1401318" y="17525"/>
                </a:moveTo>
                <a:lnTo>
                  <a:pt x="1401318" y="5333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5333"/>
                </a:lnTo>
                <a:lnTo>
                  <a:pt x="1378458" y="17525"/>
                </a:lnTo>
                <a:lnTo>
                  <a:pt x="1383792" y="22097"/>
                </a:lnTo>
                <a:lnTo>
                  <a:pt x="1395984" y="22097"/>
                </a:lnTo>
                <a:lnTo>
                  <a:pt x="1401318" y="17525"/>
                </a:lnTo>
                <a:close/>
              </a:path>
              <a:path w="7626984" h="24130">
                <a:moveTo>
                  <a:pt x="1445514" y="17525"/>
                </a:moveTo>
                <a:lnTo>
                  <a:pt x="1445514" y="5333"/>
                </a:lnTo>
                <a:lnTo>
                  <a:pt x="1440180" y="0"/>
                </a:lnTo>
                <a:lnTo>
                  <a:pt x="1427988" y="0"/>
                </a:lnTo>
                <a:lnTo>
                  <a:pt x="1423416" y="5333"/>
                </a:lnTo>
                <a:lnTo>
                  <a:pt x="1423416" y="17525"/>
                </a:lnTo>
                <a:lnTo>
                  <a:pt x="1427988" y="22097"/>
                </a:lnTo>
                <a:lnTo>
                  <a:pt x="1440180" y="22097"/>
                </a:lnTo>
                <a:lnTo>
                  <a:pt x="1445514" y="17525"/>
                </a:lnTo>
                <a:close/>
              </a:path>
              <a:path w="7626984" h="24130">
                <a:moveTo>
                  <a:pt x="1489710" y="17525"/>
                </a:moveTo>
                <a:lnTo>
                  <a:pt x="1489710" y="5333"/>
                </a:lnTo>
                <a:lnTo>
                  <a:pt x="1485138" y="0"/>
                </a:lnTo>
                <a:lnTo>
                  <a:pt x="1472946" y="0"/>
                </a:lnTo>
                <a:lnTo>
                  <a:pt x="1467612" y="5333"/>
                </a:lnTo>
                <a:lnTo>
                  <a:pt x="1467612" y="17525"/>
                </a:lnTo>
                <a:lnTo>
                  <a:pt x="1472946" y="22097"/>
                </a:lnTo>
                <a:lnTo>
                  <a:pt x="1485138" y="22097"/>
                </a:lnTo>
                <a:lnTo>
                  <a:pt x="1489710" y="17525"/>
                </a:lnTo>
                <a:close/>
              </a:path>
              <a:path w="7626984" h="24130">
                <a:moveTo>
                  <a:pt x="1534668" y="17525"/>
                </a:moveTo>
                <a:lnTo>
                  <a:pt x="1534668" y="5333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5333"/>
                </a:lnTo>
                <a:lnTo>
                  <a:pt x="1511808" y="17525"/>
                </a:lnTo>
                <a:lnTo>
                  <a:pt x="1517142" y="22097"/>
                </a:lnTo>
                <a:lnTo>
                  <a:pt x="1529334" y="22097"/>
                </a:lnTo>
                <a:lnTo>
                  <a:pt x="1534668" y="17525"/>
                </a:lnTo>
                <a:close/>
              </a:path>
              <a:path w="7626984" h="24130">
                <a:moveTo>
                  <a:pt x="1578864" y="17525"/>
                </a:moveTo>
                <a:lnTo>
                  <a:pt x="1578864" y="5333"/>
                </a:lnTo>
                <a:lnTo>
                  <a:pt x="1573530" y="0"/>
                </a:lnTo>
                <a:lnTo>
                  <a:pt x="1561338" y="0"/>
                </a:lnTo>
                <a:lnTo>
                  <a:pt x="1556766" y="5333"/>
                </a:lnTo>
                <a:lnTo>
                  <a:pt x="1556766" y="17525"/>
                </a:lnTo>
                <a:lnTo>
                  <a:pt x="1561338" y="22097"/>
                </a:lnTo>
                <a:lnTo>
                  <a:pt x="1573530" y="22097"/>
                </a:lnTo>
                <a:lnTo>
                  <a:pt x="1578864" y="17525"/>
                </a:lnTo>
                <a:close/>
              </a:path>
              <a:path w="7626984" h="24130">
                <a:moveTo>
                  <a:pt x="1623060" y="17525"/>
                </a:moveTo>
                <a:lnTo>
                  <a:pt x="1623060" y="5333"/>
                </a:lnTo>
                <a:lnTo>
                  <a:pt x="1618488" y="0"/>
                </a:lnTo>
                <a:lnTo>
                  <a:pt x="1606283" y="0"/>
                </a:lnTo>
                <a:lnTo>
                  <a:pt x="1600962" y="5333"/>
                </a:lnTo>
                <a:lnTo>
                  <a:pt x="1600962" y="17525"/>
                </a:lnTo>
                <a:lnTo>
                  <a:pt x="1606283" y="22097"/>
                </a:lnTo>
                <a:lnTo>
                  <a:pt x="1618488" y="22097"/>
                </a:lnTo>
                <a:lnTo>
                  <a:pt x="1623060" y="17525"/>
                </a:lnTo>
                <a:close/>
              </a:path>
              <a:path w="7626984" h="24130">
                <a:moveTo>
                  <a:pt x="1668018" y="17525"/>
                </a:moveTo>
                <a:lnTo>
                  <a:pt x="1668018" y="5333"/>
                </a:lnTo>
                <a:lnTo>
                  <a:pt x="1662684" y="0"/>
                </a:lnTo>
                <a:lnTo>
                  <a:pt x="1650492" y="0"/>
                </a:lnTo>
                <a:lnTo>
                  <a:pt x="1645920" y="5333"/>
                </a:lnTo>
                <a:lnTo>
                  <a:pt x="1645920" y="17525"/>
                </a:lnTo>
                <a:lnTo>
                  <a:pt x="1650492" y="22097"/>
                </a:lnTo>
                <a:lnTo>
                  <a:pt x="1662684" y="22097"/>
                </a:lnTo>
                <a:lnTo>
                  <a:pt x="1668018" y="17525"/>
                </a:lnTo>
                <a:close/>
              </a:path>
              <a:path w="7626984" h="24130">
                <a:moveTo>
                  <a:pt x="1712214" y="17525"/>
                </a:moveTo>
                <a:lnTo>
                  <a:pt x="1712214" y="5333"/>
                </a:lnTo>
                <a:lnTo>
                  <a:pt x="1707642" y="0"/>
                </a:lnTo>
                <a:lnTo>
                  <a:pt x="1694688" y="0"/>
                </a:lnTo>
                <a:lnTo>
                  <a:pt x="1690116" y="5333"/>
                </a:lnTo>
                <a:lnTo>
                  <a:pt x="1690116" y="17525"/>
                </a:lnTo>
                <a:lnTo>
                  <a:pt x="1694688" y="22097"/>
                </a:lnTo>
                <a:lnTo>
                  <a:pt x="1707642" y="22097"/>
                </a:lnTo>
                <a:lnTo>
                  <a:pt x="1712214" y="17525"/>
                </a:lnTo>
                <a:close/>
              </a:path>
              <a:path w="7626984" h="24130">
                <a:moveTo>
                  <a:pt x="1756410" y="17525"/>
                </a:moveTo>
                <a:lnTo>
                  <a:pt x="1756410" y="5333"/>
                </a:lnTo>
                <a:lnTo>
                  <a:pt x="1751838" y="0"/>
                </a:lnTo>
                <a:lnTo>
                  <a:pt x="1739646" y="0"/>
                </a:lnTo>
                <a:lnTo>
                  <a:pt x="1734312" y="5333"/>
                </a:lnTo>
                <a:lnTo>
                  <a:pt x="1734312" y="17525"/>
                </a:lnTo>
                <a:lnTo>
                  <a:pt x="1739646" y="22097"/>
                </a:lnTo>
                <a:lnTo>
                  <a:pt x="1751838" y="22097"/>
                </a:lnTo>
                <a:lnTo>
                  <a:pt x="1756410" y="17525"/>
                </a:lnTo>
                <a:close/>
              </a:path>
              <a:path w="7626984" h="24130">
                <a:moveTo>
                  <a:pt x="1801368" y="17525"/>
                </a:moveTo>
                <a:lnTo>
                  <a:pt x="1801368" y="5333"/>
                </a:lnTo>
                <a:lnTo>
                  <a:pt x="1796034" y="0"/>
                </a:lnTo>
                <a:lnTo>
                  <a:pt x="1783842" y="0"/>
                </a:lnTo>
                <a:lnTo>
                  <a:pt x="1779270" y="5333"/>
                </a:lnTo>
                <a:lnTo>
                  <a:pt x="1779270" y="17525"/>
                </a:lnTo>
                <a:lnTo>
                  <a:pt x="1783842" y="22097"/>
                </a:lnTo>
                <a:lnTo>
                  <a:pt x="1796034" y="22097"/>
                </a:lnTo>
                <a:lnTo>
                  <a:pt x="1801368" y="17525"/>
                </a:lnTo>
                <a:close/>
              </a:path>
              <a:path w="7626984" h="24130">
                <a:moveTo>
                  <a:pt x="1845564" y="17525"/>
                </a:moveTo>
                <a:lnTo>
                  <a:pt x="1845564" y="5333"/>
                </a:lnTo>
                <a:lnTo>
                  <a:pt x="1840992" y="0"/>
                </a:lnTo>
                <a:lnTo>
                  <a:pt x="1828800" y="0"/>
                </a:lnTo>
                <a:lnTo>
                  <a:pt x="1823466" y="5333"/>
                </a:lnTo>
                <a:lnTo>
                  <a:pt x="1823466" y="17525"/>
                </a:lnTo>
                <a:lnTo>
                  <a:pt x="1828800" y="22097"/>
                </a:lnTo>
                <a:lnTo>
                  <a:pt x="1840992" y="22097"/>
                </a:lnTo>
                <a:lnTo>
                  <a:pt x="1845564" y="17525"/>
                </a:lnTo>
                <a:close/>
              </a:path>
              <a:path w="7626984" h="24130">
                <a:moveTo>
                  <a:pt x="1890522" y="17525"/>
                </a:moveTo>
                <a:lnTo>
                  <a:pt x="1890522" y="5333"/>
                </a:lnTo>
                <a:lnTo>
                  <a:pt x="1885188" y="0"/>
                </a:lnTo>
                <a:lnTo>
                  <a:pt x="1872996" y="0"/>
                </a:lnTo>
                <a:lnTo>
                  <a:pt x="1867662" y="5333"/>
                </a:lnTo>
                <a:lnTo>
                  <a:pt x="1867662" y="17525"/>
                </a:lnTo>
                <a:lnTo>
                  <a:pt x="1872996" y="22097"/>
                </a:lnTo>
                <a:lnTo>
                  <a:pt x="1885188" y="22097"/>
                </a:lnTo>
                <a:lnTo>
                  <a:pt x="1890522" y="17525"/>
                </a:lnTo>
                <a:close/>
              </a:path>
              <a:path w="7626984" h="24130">
                <a:moveTo>
                  <a:pt x="1934718" y="17525"/>
                </a:moveTo>
                <a:lnTo>
                  <a:pt x="1934718" y="5333"/>
                </a:lnTo>
                <a:lnTo>
                  <a:pt x="1929384" y="0"/>
                </a:lnTo>
                <a:lnTo>
                  <a:pt x="1917192" y="0"/>
                </a:lnTo>
                <a:lnTo>
                  <a:pt x="1912620" y="5333"/>
                </a:lnTo>
                <a:lnTo>
                  <a:pt x="1912620" y="17525"/>
                </a:lnTo>
                <a:lnTo>
                  <a:pt x="1917192" y="22097"/>
                </a:lnTo>
                <a:lnTo>
                  <a:pt x="1929384" y="22097"/>
                </a:lnTo>
                <a:lnTo>
                  <a:pt x="1934718" y="17525"/>
                </a:lnTo>
                <a:close/>
              </a:path>
              <a:path w="7626984" h="24130">
                <a:moveTo>
                  <a:pt x="1978914" y="17525"/>
                </a:moveTo>
                <a:lnTo>
                  <a:pt x="1978914" y="5333"/>
                </a:lnTo>
                <a:lnTo>
                  <a:pt x="1974342" y="0"/>
                </a:lnTo>
                <a:lnTo>
                  <a:pt x="1962150" y="0"/>
                </a:lnTo>
                <a:lnTo>
                  <a:pt x="1956816" y="5333"/>
                </a:lnTo>
                <a:lnTo>
                  <a:pt x="1956816" y="17525"/>
                </a:lnTo>
                <a:lnTo>
                  <a:pt x="1962150" y="22097"/>
                </a:lnTo>
                <a:lnTo>
                  <a:pt x="1974342" y="22097"/>
                </a:lnTo>
                <a:lnTo>
                  <a:pt x="1978914" y="17525"/>
                </a:lnTo>
                <a:close/>
              </a:path>
              <a:path w="7626984" h="24130">
                <a:moveTo>
                  <a:pt x="2023872" y="17525"/>
                </a:moveTo>
                <a:lnTo>
                  <a:pt x="2023872" y="5333"/>
                </a:lnTo>
                <a:lnTo>
                  <a:pt x="2018538" y="0"/>
                </a:lnTo>
                <a:lnTo>
                  <a:pt x="2006346" y="0"/>
                </a:lnTo>
                <a:lnTo>
                  <a:pt x="2001012" y="5333"/>
                </a:lnTo>
                <a:lnTo>
                  <a:pt x="2001012" y="17525"/>
                </a:lnTo>
                <a:lnTo>
                  <a:pt x="2006346" y="22097"/>
                </a:lnTo>
                <a:lnTo>
                  <a:pt x="2018538" y="22097"/>
                </a:lnTo>
                <a:lnTo>
                  <a:pt x="2023872" y="17525"/>
                </a:lnTo>
                <a:close/>
              </a:path>
              <a:path w="7626984" h="24130">
                <a:moveTo>
                  <a:pt x="2068068" y="17525"/>
                </a:moveTo>
                <a:lnTo>
                  <a:pt x="2068068" y="5333"/>
                </a:lnTo>
                <a:lnTo>
                  <a:pt x="2062734" y="0"/>
                </a:lnTo>
                <a:lnTo>
                  <a:pt x="2050542" y="0"/>
                </a:lnTo>
                <a:lnTo>
                  <a:pt x="2045970" y="5333"/>
                </a:lnTo>
                <a:lnTo>
                  <a:pt x="2045970" y="17525"/>
                </a:lnTo>
                <a:lnTo>
                  <a:pt x="2050542" y="22097"/>
                </a:lnTo>
                <a:lnTo>
                  <a:pt x="2062734" y="22097"/>
                </a:lnTo>
                <a:lnTo>
                  <a:pt x="2068068" y="17525"/>
                </a:lnTo>
                <a:close/>
              </a:path>
              <a:path w="7626984" h="24130">
                <a:moveTo>
                  <a:pt x="2112264" y="17525"/>
                </a:moveTo>
                <a:lnTo>
                  <a:pt x="2112264" y="5333"/>
                </a:lnTo>
                <a:lnTo>
                  <a:pt x="2107692" y="0"/>
                </a:lnTo>
                <a:lnTo>
                  <a:pt x="2095500" y="0"/>
                </a:lnTo>
                <a:lnTo>
                  <a:pt x="2090166" y="5333"/>
                </a:lnTo>
                <a:lnTo>
                  <a:pt x="2090166" y="17525"/>
                </a:lnTo>
                <a:lnTo>
                  <a:pt x="2095500" y="22097"/>
                </a:lnTo>
                <a:lnTo>
                  <a:pt x="2107692" y="22097"/>
                </a:lnTo>
                <a:lnTo>
                  <a:pt x="2112264" y="17525"/>
                </a:lnTo>
                <a:close/>
              </a:path>
              <a:path w="7626984" h="24130">
                <a:moveTo>
                  <a:pt x="2157222" y="17525"/>
                </a:moveTo>
                <a:lnTo>
                  <a:pt x="2157222" y="5333"/>
                </a:lnTo>
                <a:lnTo>
                  <a:pt x="2151888" y="0"/>
                </a:lnTo>
                <a:lnTo>
                  <a:pt x="2139696" y="0"/>
                </a:lnTo>
                <a:lnTo>
                  <a:pt x="2135124" y="5333"/>
                </a:lnTo>
                <a:lnTo>
                  <a:pt x="2135124" y="17525"/>
                </a:lnTo>
                <a:lnTo>
                  <a:pt x="2139696" y="22097"/>
                </a:lnTo>
                <a:lnTo>
                  <a:pt x="2151888" y="22097"/>
                </a:lnTo>
                <a:lnTo>
                  <a:pt x="2157222" y="17525"/>
                </a:lnTo>
                <a:close/>
              </a:path>
              <a:path w="7626984" h="24130">
                <a:moveTo>
                  <a:pt x="2201418" y="17525"/>
                </a:moveTo>
                <a:lnTo>
                  <a:pt x="2201418" y="5333"/>
                </a:lnTo>
                <a:lnTo>
                  <a:pt x="2196846" y="0"/>
                </a:lnTo>
                <a:lnTo>
                  <a:pt x="2183892" y="0"/>
                </a:lnTo>
                <a:lnTo>
                  <a:pt x="2179320" y="5333"/>
                </a:lnTo>
                <a:lnTo>
                  <a:pt x="2179320" y="17525"/>
                </a:lnTo>
                <a:lnTo>
                  <a:pt x="2183892" y="22097"/>
                </a:lnTo>
                <a:lnTo>
                  <a:pt x="2196846" y="22097"/>
                </a:lnTo>
                <a:lnTo>
                  <a:pt x="2201418" y="17525"/>
                </a:lnTo>
                <a:close/>
              </a:path>
              <a:path w="7626984" h="24130">
                <a:moveTo>
                  <a:pt x="2245614" y="17525"/>
                </a:moveTo>
                <a:lnTo>
                  <a:pt x="2245614" y="5333"/>
                </a:lnTo>
                <a:lnTo>
                  <a:pt x="2241042" y="0"/>
                </a:lnTo>
                <a:lnTo>
                  <a:pt x="2228850" y="0"/>
                </a:lnTo>
                <a:lnTo>
                  <a:pt x="2223516" y="5333"/>
                </a:lnTo>
                <a:lnTo>
                  <a:pt x="2223516" y="17525"/>
                </a:lnTo>
                <a:lnTo>
                  <a:pt x="2228850" y="22097"/>
                </a:lnTo>
                <a:lnTo>
                  <a:pt x="2241042" y="22097"/>
                </a:lnTo>
                <a:lnTo>
                  <a:pt x="2245614" y="17525"/>
                </a:lnTo>
                <a:close/>
              </a:path>
              <a:path w="7626984" h="24130">
                <a:moveTo>
                  <a:pt x="2290572" y="17525"/>
                </a:moveTo>
                <a:lnTo>
                  <a:pt x="2290572" y="5333"/>
                </a:lnTo>
                <a:lnTo>
                  <a:pt x="2285238" y="0"/>
                </a:lnTo>
                <a:lnTo>
                  <a:pt x="2273046" y="0"/>
                </a:lnTo>
                <a:lnTo>
                  <a:pt x="2268474" y="5333"/>
                </a:lnTo>
                <a:lnTo>
                  <a:pt x="2268474" y="17525"/>
                </a:lnTo>
                <a:lnTo>
                  <a:pt x="2273046" y="22859"/>
                </a:lnTo>
                <a:lnTo>
                  <a:pt x="2285238" y="22859"/>
                </a:lnTo>
                <a:lnTo>
                  <a:pt x="2290572" y="17525"/>
                </a:lnTo>
                <a:close/>
              </a:path>
              <a:path w="7626984" h="24130">
                <a:moveTo>
                  <a:pt x="2334768" y="17525"/>
                </a:moveTo>
                <a:lnTo>
                  <a:pt x="2334768" y="5333"/>
                </a:lnTo>
                <a:lnTo>
                  <a:pt x="2330196" y="0"/>
                </a:lnTo>
                <a:lnTo>
                  <a:pt x="2318004" y="0"/>
                </a:lnTo>
                <a:lnTo>
                  <a:pt x="2312670" y="5333"/>
                </a:lnTo>
                <a:lnTo>
                  <a:pt x="2312670" y="17525"/>
                </a:lnTo>
                <a:lnTo>
                  <a:pt x="2318004" y="22859"/>
                </a:lnTo>
                <a:lnTo>
                  <a:pt x="2330196" y="22859"/>
                </a:lnTo>
                <a:lnTo>
                  <a:pt x="2334768" y="17525"/>
                </a:lnTo>
                <a:close/>
              </a:path>
              <a:path w="7626984" h="24130">
                <a:moveTo>
                  <a:pt x="2379726" y="17525"/>
                </a:moveTo>
                <a:lnTo>
                  <a:pt x="2379726" y="5333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5333"/>
                </a:lnTo>
                <a:lnTo>
                  <a:pt x="2356866" y="17525"/>
                </a:lnTo>
                <a:lnTo>
                  <a:pt x="2362200" y="22859"/>
                </a:lnTo>
                <a:lnTo>
                  <a:pt x="2374392" y="22859"/>
                </a:lnTo>
                <a:lnTo>
                  <a:pt x="2379726" y="17525"/>
                </a:lnTo>
                <a:close/>
              </a:path>
              <a:path w="7626984" h="24130">
                <a:moveTo>
                  <a:pt x="2423922" y="17525"/>
                </a:moveTo>
                <a:lnTo>
                  <a:pt x="2423922" y="5333"/>
                </a:lnTo>
                <a:lnTo>
                  <a:pt x="2418588" y="0"/>
                </a:lnTo>
                <a:lnTo>
                  <a:pt x="2406396" y="0"/>
                </a:lnTo>
                <a:lnTo>
                  <a:pt x="2401824" y="5333"/>
                </a:lnTo>
                <a:lnTo>
                  <a:pt x="2401824" y="17525"/>
                </a:lnTo>
                <a:lnTo>
                  <a:pt x="2406396" y="22859"/>
                </a:lnTo>
                <a:lnTo>
                  <a:pt x="2418588" y="22859"/>
                </a:lnTo>
                <a:lnTo>
                  <a:pt x="2423922" y="17525"/>
                </a:lnTo>
                <a:close/>
              </a:path>
              <a:path w="7626984" h="24130">
                <a:moveTo>
                  <a:pt x="2468118" y="17525"/>
                </a:moveTo>
                <a:lnTo>
                  <a:pt x="2468118" y="5333"/>
                </a:lnTo>
                <a:lnTo>
                  <a:pt x="2463546" y="0"/>
                </a:lnTo>
                <a:lnTo>
                  <a:pt x="2451354" y="0"/>
                </a:lnTo>
                <a:lnTo>
                  <a:pt x="2446020" y="5333"/>
                </a:lnTo>
                <a:lnTo>
                  <a:pt x="2446020" y="17525"/>
                </a:lnTo>
                <a:lnTo>
                  <a:pt x="2451354" y="22859"/>
                </a:lnTo>
                <a:lnTo>
                  <a:pt x="2463546" y="22859"/>
                </a:lnTo>
                <a:lnTo>
                  <a:pt x="2468118" y="17525"/>
                </a:lnTo>
                <a:close/>
              </a:path>
              <a:path w="7626984" h="24130">
                <a:moveTo>
                  <a:pt x="2513076" y="17525"/>
                </a:moveTo>
                <a:lnTo>
                  <a:pt x="2513076" y="5333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5333"/>
                </a:lnTo>
                <a:lnTo>
                  <a:pt x="2490216" y="17525"/>
                </a:lnTo>
                <a:lnTo>
                  <a:pt x="2495550" y="22859"/>
                </a:lnTo>
                <a:lnTo>
                  <a:pt x="2507742" y="22859"/>
                </a:lnTo>
                <a:lnTo>
                  <a:pt x="2513076" y="17525"/>
                </a:lnTo>
                <a:close/>
              </a:path>
              <a:path w="7626984" h="24130">
                <a:moveTo>
                  <a:pt x="2557272" y="17525"/>
                </a:moveTo>
                <a:lnTo>
                  <a:pt x="2557272" y="5333"/>
                </a:lnTo>
                <a:lnTo>
                  <a:pt x="2551938" y="0"/>
                </a:lnTo>
                <a:lnTo>
                  <a:pt x="2539746" y="0"/>
                </a:lnTo>
                <a:lnTo>
                  <a:pt x="2535174" y="5333"/>
                </a:lnTo>
                <a:lnTo>
                  <a:pt x="2535174" y="17525"/>
                </a:lnTo>
                <a:lnTo>
                  <a:pt x="2539746" y="22859"/>
                </a:lnTo>
                <a:lnTo>
                  <a:pt x="2551938" y="22859"/>
                </a:lnTo>
                <a:lnTo>
                  <a:pt x="2557272" y="17525"/>
                </a:lnTo>
                <a:close/>
              </a:path>
              <a:path w="7626984" h="24130">
                <a:moveTo>
                  <a:pt x="2601468" y="17525"/>
                </a:moveTo>
                <a:lnTo>
                  <a:pt x="2601468" y="5333"/>
                </a:lnTo>
                <a:lnTo>
                  <a:pt x="2596896" y="0"/>
                </a:lnTo>
                <a:lnTo>
                  <a:pt x="2584704" y="0"/>
                </a:lnTo>
                <a:lnTo>
                  <a:pt x="2579370" y="5333"/>
                </a:lnTo>
                <a:lnTo>
                  <a:pt x="2579370" y="17525"/>
                </a:lnTo>
                <a:lnTo>
                  <a:pt x="2584704" y="22859"/>
                </a:lnTo>
                <a:lnTo>
                  <a:pt x="2596896" y="22859"/>
                </a:lnTo>
                <a:lnTo>
                  <a:pt x="2601468" y="17525"/>
                </a:lnTo>
                <a:close/>
              </a:path>
              <a:path w="7626984" h="24130">
                <a:moveTo>
                  <a:pt x="2646426" y="17525"/>
                </a:moveTo>
                <a:lnTo>
                  <a:pt x="2646426" y="5333"/>
                </a:lnTo>
                <a:lnTo>
                  <a:pt x="2641092" y="0"/>
                </a:lnTo>
                <a:lnTo>
                  <a:pt x="2628900" y="0"/>
                </a:lnTo>
                <a:lnTo>
                  <a:pt x="2624328" y="5333"/>
                </a:lnTo>
                <a:lnTo>
                  <a:pt x="2624328" y="17525"/>
                </a:lnTo>
                <a:lnTo>
                  <a:pt x="2628900" y="22859"/>
                </a:lnTo>
                <a:lnTo>
                  <a:pt x="2641092" y="22859"/>
                </a:lnTo>
                <a:lnTo>
                  <a:pt x="2646426" y="17525"/>
                </a:lnTo>
                <a:close/>
              </a:path>
              <a:path w="7626984" h="24130">
                <a:moveTo>
                  <a:pt x="2690622" y="17525"/>
                </a:moveTo>
                <a:lnTo>
                  <a:pt x="2690622" y="5333"/>
                </a:lnTo>
                <a:lnTo>
                  <a:pt x="2686050" y="0"/>
                </a:lnTo>
                <a:lnTo>
                  <a:pt x="2673096" y="0"/>
                </a:lnTo>
                <a:lnTo>
                  <a:pt x="2668524" y="5333"/>
                </a:lnTo>
                <a:lnTo>
                  <a:pt x="2668524" y="17525"/>
                </a:lnTo>
                <a:lnTo>
                  <a:pt x="2673096" y="22859"/>
                </a:lnTo>
                <a:lnTo>
                  <a:pt x="2686050" y="22859"/>
                </a:lnTo>
                <a:lnTo>
                  <a:pt x="2690622" y="17525"/>
                </a:lnTo>
                <a:close/>
              </a:path>
              <a:path w="7626984" h="24130">
                <a:moveTo>
                  <a:pt x="2734818" y="17525"/>
                </a:moveTo>
                <a:lnTo>
                  <a:pt x="2734818" y="5333"/>
                </a:lnTo>
                <a:lnTo>
                  <a:pt x="2730246" y="0"/>
                </a:lnTo>
                <a:lnTo>
                  <a:pt x="2718054" y="0"/>
                </a:lnTo>
                <a:lnTo>
                  <a:pt x="2712720" y="5333"/>
                </a:lnTo>
                <a:lnTo>
                  <a:pt x="2712720" y="17525"/>
                </a:lnTo>
                <a:lnTo>
                  <a:pt x="2718054" y="22859"/>
                </a:lnTo>
                <a:lnTo>
                  <a:pt x="2730246" y="22859"/>
                </a:lnTo>
                <a:lnTo>
                  <a:pt x="2734818" y="17525"/>
                </a:lnTo>
                <a:close/>
              </a:path>
              <a:path w="7626984" h="24130">
                <a:moveTo>
                  <a:pt x="2779776" y="17525"/>
                </a:moveTo>
                <a:lnTo>
                  <a:pt x="2779776" y="5333"/>
                </a:lnTo>
                <a:lnTo>
                  <a:pt x="2774442" y="0"/>
                </a:lnTo>
                <a:lnTo>
                  <a:pt x="2762250" y="0"/>
                </a:lnTo>
                <a:lnTo>
                  <a:pt x="2757678" y="5333"/>
                </a:lnTo>
                <a:lnTo>
                  <a:pt x="2757678" y="17525"/>
                </a:lnTo>
                <a:lnTo>
                  <a:pt x="2762250" y="22859"/>
                </a:lnTo>
                <a:lnTo>
                  <a:pt x="2774442" y="22859"/>
                </a:lnTo>
                <a:lnTo>
                  <a:pt x="2779776" y="17525"/>
                </a:lnTo>
                <a:close/>
              </a:path>
              <a:path w="7626984" h="24130">
                <a:moveTo>
                  <a:pt x="2823972" y="17525"/>
                </a:moveTo>
                <a:lnTo>
                  <a:pt x="2823972" y="5333"/>
                </a:lnTo>
                <a:lnTo>
                  <a:pt x="2819400" y="0"/>
                </a:lnTo>
                <a:lnTo>
                  <a:pt x="2806446" y="0"/>
                </a:lnTo>
                <a:lnTo>
                  <a:pt x="2801874" y="5333"/>
                </a:lnTo>
                <a:lnTo>
                  <a:pt x="2801874" y="17525"/>
                </a:lnTo>
                <a:lnTo>
                  <a:pt x="2806446" y="22859"/>
                </a:lnTo>
                <a:lnTo>
                  <a:pt x="2819400" y="22859"/>
                </a:lnTo>
                <a:lnTo>
                  <a:pt x="2823972" y="17525"/>
                </a:lnTo>
                <a:close/>
              </a:path>
              <a:path w="7626984" h="24130">
                <a:moveTo>
                  <a:pt x="2868930" y="17525"/>
                </a:moveTo>
                <a:lnTo>
                  <a:pt x="2868930" y="5333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5333"/>
                </a:lnTo>
                <a:lnTo>
                  <a:pt x="2846070" y="17525"/>
                </a:lnTo>
                <a:lnTo>
                  <a:pt x="2851404" y="22859"/>
                </a:lnTo>
                <a:lnTo>
                  <a:pt x="2863596" y="22859"/>
                </a:lnTo>
                <a:lnTo>
                  <a:pt x="2868930" y="17525"/>
                </a:lnTo>
                <a:close/>
              </a:path>
              <a:path w="7626984" h="24130">
                <a:moveTo>
                  <a:pt x="2913126" y="17525"/>
                </a:moveTo>
                <a:lnTo>
                  <a:pt x="2913126" y="5333"/>
                </a:lnTo>
                <a:lnTo>
                  <a:pt x="2907792" y="761"/>
                </a:lnTo>
                <a:lnTo>
                  <a:pt x="2895600" y="761"/>
                </a:lnTo>
                <a:lnTo>
                  <a:pt x="2891028" y="5333"/>
                </a:lnTo>
                <a:lnTo>
                  <a:pt x="2891028" y="17525"/>
                </a:lnTo>
                <a:lnTo>
                  <a:pt x="2895600" y="22859"/>
                </a:lnTo>
                <a:lnTo>
                  <a:pt x="2907792" y="22859"/>
                </a:lnTo>
                <a:lnTo>
                  <a:pt x="2913126" y="17525"/>
                </a:lnTo>
                <a:close/>
              </a:path>
              <a:path w="7626984" h="24130">
                <a:moveTo>
                  <a:pt x="2957322" y="17525"/>
                </a:moveTo>
                <a:lnTo>
                  <a:pt x="2957322" y="5333"/>
                </a:lnTo>
                <a:lnTo>
                  <a:pt x="2952750" y="761"/>
                </a:lnTo>
                <a:lnTo>
                  <a:pt x="2940558" y="761"/>
                </a:lnTo>
                <a:lnTo>
                  <a:pt x="2935224" y="5333"/>
                </a:lnTo>
                <a:lnTo>
                  <a:pt x="2935224" y="17525"/>
                </a:lnTo>
                <a:lnTo>
                  <a:pt x="2940558" y="22859"/>
                </a:lnTo>
                <a:lnTo>
                  <a:pt x="2952750" y="22859"/>
                </a:lnTo>
                <a:lnTo>
                  <a:pt x="2957322" y="17525"/>
                </a:lnTo>
                <a:close/>
              </a:path>
              <a:path w="7626984" h="24130">
                <a:moveTo>
                  <a:pt x="3002280" y="17525"/>
                </a:moveTo>
                <a:lnTo>
                  <a:pt x="3002280" y="5333"/>
                </a:lnTo>
                <a:lnTo>
                  <a:pt x="2996946" y="761"/>
                </a:lnTo>
                <a:lnTo>
                  <a:pt x="2984754" y="761"/>
                </a:lnTo>
                <a:lnTo>
                  <a:pt x="2979420" y="5333"/>
                </a:lnTo>
                <a:lnTo>
                  <a:pt x="2979420" y="17525"/>
                </a:lnTo>
                <a:lnTo>
                  <a:pt x="2984754" y="22859"/>
                </a:lnTo>
                <a:lnTo>
                  <a:pt x="2996946" y="22859"/>
                </a:lnTo>
                <a:lnTo>
                  <a:pt x="3002280" y="17525"/>
                </a:lnTo>
                <a:close/>
              </a:path>
              <a:path w="7626984" h="24130">
                <a:moveTo>
                  <a:pt x="3046476" y="17525"/>
                </a:moveTo>
                <a:lnTo>
                  <a:pt x="3046476" y="5333"/>
                </a:lnTo>
                <a:lnTo>
                  <a:pt x="3041142" y="761"/>
                </a:lnTo>
                <a:lnTo>
                  <a:pt x="3028950" y="761"/>
                </a:lnTo>
                <a:lnTo>
                  <a:pt x="3024378" y="5333"/>
                </a:lnTo>
                <a:lnTo>
                  <a:pt x="3024378" y="17525"/>
                </a:lnTo>
                <a:lnTo>
                  <a:pt x="3028950" y="22859"/>
                </a:lnTo>
                <a:lnTo>
                  <a:pt x="3041142" y="22859"/>
                </a:lnTo>
                <a:lnTo>
                  <a:pt x="3046476" y="17525"/>
                </a:lnTo>
                <a:close/>
              </a:path>
              <a:path w="7626984" h="24130">
                <a:moveTo>
                  <a:pt x="3090672" y="17525"/>
                </a:moveTo>
                <a:lnTo>
                  <a:pt x="3090672" y="5333"/>
                </a:lnTo>
                <a:lnTo>
                  <a:pt x="3086100" y="761"/>
                </a:lnTo>
                <a:lnTo>
                  <a:pt x="3073908" y="761"/>
                </a:lnTo>
                <a:lnTo>
                  <a:pt x="3068574" y="5333"/>
                </a:lnTo>
                <a:lnTo>
                  <a:pt x="3068574" y="17525"/>
                </a:lnTo>
                <a:lnTo>
                  <a:pt x="3073908" y="22859"/>
                </a:lnTo>
                <a:lnTo>
                  <a:pt x="3086100" y="22859"/>
                </a:lnTo>
                <a:lnTo>
                  <a:pt x="3090672" y="17525"/>
                </a:lnTo>
                <a:close/>
              </a:path>
              <a:path w="7626984" h="24130">
                <a:moveTo>
                  <a:pt x="3135630" y="17525"/>
                </a:moveTo>
                <a:lnTo>
                  <a:pt x="3135630" y="5333"/>
                </a:lnTo>
                <a:lnTo>
                  <a:pt x="3130296" y="761"/>
                </a:lnTo>
                <a:lnTo>
                  <a:pt x="3118104" y="761"/>
                </a:lnTo>
                <a:lnTo>
                  <a:pt x="3112770" y="5333"/>
                </a:lnTo>
                <a:lnTo>
                  <a:pt x="3112770" y="17525"/>
                </a:lnTo>
                <a:lnTo>
                  <a:pt x="3118104" y="22859"/>
                </a:lnTo>
                <a:lnTo>
                  <a:pt x="3130296" y="22859"/>
                </a:lnTo>
                <a:lnTo>
                  <a:pt x="3135630" y="17525"/>
                </a:lnTo>
                <a:close/>
              </a:path>
              <a:path w="7626984" h="24130">
                <a:moveTo>
                  <a:pt x="3179826" y="17525"/>
                </a:moveTo>
                <a:lnTo>
                  <a:pt x="3179826" y="5333"/>
                </a:lnTo>
                <a:lnTo>
                  <a:pt x="3175254" y="761"/>
                </a:lnTo>
                <a:lnTo>
                  <a:pt x="3162300" y="761"/>
                </a:lnTo>
                <a:lnTo>
                  <a:pt x="3157728" y="5333"/>
                </a:lnTo>
                <a:lnTo>
                  <a:pt x="3157728" y="17525"/>
                </a:lnTo>
                <a:lnTo>
                  <a:pt x="3162300" y="22859"/>
                </a:lnTo>
                <a:lnTo>
                  <a:pt x="3175254" y="22859"/>
                </a:lnTo>
                <a:lnTo>
                  <a:pt x="3179826" y="17525"/>
                </a:lnTo>
                <a:close/>
              </a:path>
              <a:path w="7626984" h="24130">
                <a:moveTo>
                  <a:pt x="3224022" y="17525"/>
                </a:moveTo>
                <a:lnTo>
                  <a:pt x="3224022" y="5333"/>
                </a:lnTo>
                <a:lnTo>
                  <a:pt x="3219450" y="761"/>
                </a:lnTo>
                <a:lnTo>
                  <a:pt x="3207258" y="761"/>
                </a:lnTo>
                <a:lnTo>
                  <a:pt x="3201924" y="5333"/>
                </a:lnTo>
                <a:lnTo>
                  <a:pt x="3201924" y="17525"/>
                </a:lnTo>
                <a:lnTo>
                  <a:pt x="3207258" y="22859"/>
                </a:lnTo>
                <a:lnTo>
                  <a:pt x="3219450" y="22859"/>
                </a:lnTo>
                <a:lnTo>
                  <a:pt x="3224022" y="17525"/>
                </a:lnTo>
                <a:close/>
              </a:path>
              <a:path w="7626984" h="24130">
                <a:moveTo>
                  <a:pt x="3268979" y="17525"/>
                </a:moveTo>
                <a:lnTo>
                  <a:pt x="3268979" y="5333"/>
                </a:lnTo>
                <a:lnTo>
                  <a:pt x="3263646" y="761"/>
                </a:lnTo>
                <a:lnTo>
                  <a:pt x="3251454" y="761"/>
                </a:lnTo>
                <a:lnTo>
                  <a:pt x="3246882" y="5333"/>
                </a:lnTo>
                <a:lnTo>
                  <a:pt x="3246882" y="17525"/>
                </a:lnTo>
                <a:lnTo>
                  <a:pt x="3251454" y="22859"/>
                </a:lnTo>
                <a:lnTo>
                  <a:pt x="3263646" y="22859"/>
                </a:lnTo>
                <a:lnTo>
                  <a:pt x="3268979" y="17525"/>
                </a:lnTo>
                <a:close/>
              </a:path>
              <a:path w="7626984" h="24130">
                <a:moveTo>
                  <a:pt x="3313176" y="17525"/>
                </a:moveTo>
                <a:lnTo>
                  <a:pt x="3313176" y="5333"/>
                </a:lnTo>
                <a:lnTo>
                  <a:pt x="3308604" y="761"/>
                </a:lnTo>
                <a:lnTo>
                  <a:pt x="3295650" y="761"/>
                </a:lnTo>
                <a:lnTo>
                  <a:pt x="3291078" y="5333"/>
                </a:lnTo>
                <a:lnTo>
                  <a:pt x="3291078" y="17525"/>
                </a:lnTo>
                <a:lnTo>
                  <a:pt x="3295650" y="22859"/>
                </a:lnTo>
                <a:lnTo>
                  <a:pt x="3308604" y="22859"/>
                </a:lnTo>
                <a:lnTo>
                  <a:pt x="3313176" y="17525"/>
                </a:lnTo>
                <a:close/>
              </a:path>
              <a:path w="7626984" h="24130">
                <a:moveTo>
                  <a:pt x="3358133" y="17525"/>
                </a:moveTo>
                <a:lnTo>
                  <a:pt x="3358133" y="5333"/>
                </a:lnTo>
                <a:lnTo>
                  <a:pt x="3352800" y="761"/>
                </a:lnTo>
                <a:lnTo>
                  <a:pt x="3340607" y="761"/>
                </a:lnTo>
                <a:lnTo>
                  <a:pt x="3335274" y="5333"/>
                </a:lnTo>
                <a:lnTo>
                  <a:pt x="3335274" y="17525"/>
                </a:lnTo>
                <a:lnTo>
                  <a:pt x="3340607" y="22859"/>
                </a:lnTo>
                <a:lnTo>
                  <a:pt x="3352800" y="22859"/>
                </a:lnTo>
                <a:lnTo>
                  <a:pt x="3358133" y="17525"/>
                </a:lnTo>
                <a:close/>
              </a:path>
              <a:path w="7626984" h="24130">
                <a:moveTo>
                  <a:pt x="3402329" y="17525"/>
                </a:moveTo>
                <a:lnTo>
                  <a:pt x="3402329" y="5333"/>
                </a:lnTo>
                <a:lnTo>
                  <a:pt x="3396996" y="761"/>
                </a:lnTo>
                <a:lnTo>
                  <a:pt x="3384804" y="761"/>
                </a:lnTo>
                <a:lnTo>
                  <a:pt x="3380231" y="5333"/>
                </a:lnTo>
                <a:lnTo>
                  <a:pt x="3380231" y="17525"/>
                </a:lnTo>
                <a:lnTo>
                  <a:pt x="3384804" y="22859"/>
                </a:lnTo>
                <a:lnTo>
                  <a:pt x="3396996" y="22859"/>
                </a:lnTo>
                <a:lnTo>
                  <a:pt x="3402329" y="17525"/>
                </a:lnTo>
                <a:close/>
              </a:path>
              <a:path w="7626984" h="24130">
                <a:moveTo>
                  <a:pt x="3446526" y="17525"/>
                </a:moveTo>
                <a:lnTo>
                  <a:pt x="3446526" y="5333"/>
                </a:lnTo>
                <a:lnTo>
                  <a:pt x="3441954" y="761"/>
                </a:lnTo>
                <a:lnTo>
                  <a:pt x="3429762" y="761"/>
                </a:lnTo>
                <a:lnTo>
                  <a:pt x="3424428" y="5333"/>
                </a:lnTo>
                <a:lnTo>
                  <a:pt x="3424428" y="17525"/>
                </a:lnTo>
                <a:lnTo>
                  <a:pt x="3429762" y="22859"/>
                </a:lnTo>
                <a:lnTo>
                  <a:pt x="3441954" y="22859"/>
                </a:lnTo>
                <a:lnTo>
                  <a:pt x="3446526" y="17525"/>
                </a:lnTo>
                <a:close/>
              </a:path>
              <a:path w="7626984" h="24130">
                <a:moveTo>
                  <a:pt x="3491483" y="17525"/>
                </a:moveTo>
                <a:lnTo>
                  <a:pt x="3491483" y="5333"/>
                </a:lnTo>
                <a:lnTo>
                  <a:pt x="3486150" y="761"/>
                </a:lnTo>
                <a:lnTo>
                  <a:pt x="3473957" y="761"/>
                </a:lnTo>
                <a:lnTo>
                  <a:pt x="3468624" y="5333"/>
                </a:lnTo>
                <a:lnTo>
                  <a:pt x="3468624" y="17525"/>
                </a:lnTo>
                <a:lnTo>
                  <a:pt x="3473957" y="22859"/>
                </a:lnTo>
                <a:lnTo>
                  <a:pt x="3486150" y="22859"/>
                </a:lnTo>
                <a:lnTo>
                  <a:pt x="3491483" y="17525"/>
                </a:lnTo>
                <a:close/>
              </a:path>
              <a:path w="7626984" h="24130">
                <a:moveTo>
                  <a:pt x="3535679" y="17525"/>
                </a:moveTo>
                <a:lnTo>
                  <a:pt x="3535679" y="5333"/>
                </a:lnTo>
                <a:lnTo>
                  <a:pt x="3530346" y="761"/>
                </a:lnTo>
                <a:lnTo>
                  <a:pt x="3518154" y="761"/>
                </a:lnTo>
                <a:lnTo>
                  <a:pt x="3513581" y="5333"/>
                </a:lnTo>
                <a:lnTo>
                  <a:pt x="3513581" y="17525"/>
                </a:lnTo>
                <a:lnTo>
                  <a:pt x="3518154" y="22859"/>
                </a:lnTo>
                <a:lnTo>
                  <a:pt x="3530346" y="22859"/>
                </a:lnTo>
                <a:lnTo>
                  <a:pt x="3535679" y="17525"/>
                </a:lnTo>
                <a:close/>
              </a:path>
              <a:path w="7626984" h="24130">
                <a:moveTo>
                  <a:pt x="3579876" y="17525"/>
                </a:moveTo>
                <a:lnTo>
                  <a:pt x="3579876" y="5333"/>
                </a:lnTo>
                <a:lnTo>
                  <a:pt x="3575304" y="761"/>
                </a:lnTo>
                <a:lnTo>
                  <a:pt x="3563112" y="761"/>
                </a:lnTo>
                <a:lnTo>
                  <a:pt x="3557778" y="5333"/>
                </a:lnTo>
                <a:lnTo>
                  <a:pt x="3557778" y="17525"/>
                </a:lnTo>
                <a:lnTo>
                  <a:pt x="3563112" y="22859"/>
                </a:lnTo>
                <a:lnTo>
                  <a:pt x="3575304" y="22859"/>
                </a:lnTo>
                <a:lnTo>
                  <a:pt x="3579876" y="17525"/>
                </a:lnTo>
                <a:close/>
              </a:path>
              <a:path w="7626984" h="24130">
                <a:moveTo>
                  <a:pt x="3624833" y="17525"/>
                </a:moveTo>
                <a:lnTo>
                  <a:pt x="3624833" y="5333"/>
                </a:lnTo>
                <a:lnTo>
                  <a:pt x="3619500" y="761"/>
                </a:lnTo>
                <a:lnTo>
                  <a:pt x="3607307" y="761"/>
                </a:lnTo>
                <a:lnTo>
                  <a:pt x="3601974" y="5333"/>
                </a:lnTo>
                <a:lnTo>
                  <a:pt x="3601974" y="17525"/>
                </a:lnTo>
                <a:lnTo>
                  <a:pt x="3607307" y="22859"/>
                </a:lnTo>
                <a:lnTo>
                  <a:pt x="3619500" y="22859"/>
                </a:lnTo>
                <a:lnTo>
                  <a:pt x="3624833" y="17525"/>
                </a:lnTo>
                <a:close/>
              </a:path>
              <a:path w="7626984" h="24130">
                <a:moveTo>
                  <a:pt x="3669029" y="17525"/>
                </a:moveTo>
                <a:lnTo>
                  <a:pt x="3669029" y="5333"/>
                </a:lnTo>
                <a:lnTo>
                  <a:pt x="3664457" y="761"/>
                </a:lnTo>
                <a:lnTo>
                  <a:pt x="3651504" y="761"/>
                </a:lnTo>
                <a:lnTo>
                  <a:pt x="3646931" y="5333"/>
                </a:lnTo>
                <a:lnTo>
                  <a:pt x="3646931" y="17525"/>
                </a:lnTo>
                <a:lnTo>
                  <a:pt x="3651504" y="22859"/>
                </a:lnTo>
                <a:lnTo>
                  <a:pt x="3664457" y="22859"/>
                </a:lnTo>
                <a:lnTo>
                  <a:pt x="3669029" y="17525"/>
                </a:lnTo>
                <a:close/>
              </a:path>
              <a:path w="7626984" h="24130">
                <a:moveTo>
                  <a:pt x="3713226" y="17525"/>
                </a:moveTo>
                <a:lnTo>
                  <a:pt x="3713226" y="5333"/>
                </a:lnTo>
                <a:lnTo>
                  <a:pt x="3708654" y="761"/>
                </a:lnTo>
                <a:lnTo>
                  <a:pt x="3696462" y="761"/>
                </a:lnTo>
                <a:lnTo>
                  <a:pt x="3691128" y="5333"/>
                </a:lnTo>
                <a:lnTo>
                  <a:pt x="3691128" y="17525"/>
                </a:lnTo>
                <a:lnTo>
                  <a:pt x="3696462" y="22859"/>
                </a:lnTo>
                <a:lnTo>
                  <a:pt x="3708654" y="22859"/>
                </a:lnTo>
                <a:lnTo>
                  <a:pt x="3713226" y="17525"/>
                </a:lnTo>
                <a:close/>
              </a:path>
              <a:path w="7626984" h="24130">
                <a:moveTo>
                  <a:pt x="3758183" y="17525"/>
                </a:moveTo>
                <a:lnTo>
                  <a:pt x="3758183" y="5333"/>
                </a:lnTo>
                <a:lnTo>
                  <a:pt x="3752850" y="761"/>
                </a:lnTo>
                <a:lnTo>
                  <a:pt x="3740657" y="761"/>
                </a:lnTo>
                <a:lnTo>
                  <a:pt x="3736085" y="5333"/>
                </a:lnTo>
                <a:lnTo>
                  <a:pt x="3736085" y="17525"/>
                </a:lnTo>
                <a:lnTo>
                  <a:pt x="3740657" y="22859"/>
                </a:lnTo>
                <a:lnTo>
                  <a:pt x="3752850" y="22859"/>
                </a:lnTo>
                <a:lnTo>
                  <a:pt x="3758183" y="17525"/>
                </a:lnTo>
                <a:close/>
              </a:path>
              <a:path w="7626984" h="24130">
                <a:moveTo>
                  <a:pt x="3802379" y="17525"/>
                </a:moveTo>
                <a:lnTo>
                  <a:pt x="3802379" y="5333"/>
                </a:lnTo>
                <a:lnTo>
                  <a:pt x="3797807" y="761"/>
                </a:lnTo>
                <a:lnTo>
                  <a:pt x="3784854" y="761"/>
                </a:lnTo>
                <a:lnTo>
                  <a:pt x="3780281" y="5333"/>
                </a:lnTo>
                <a:lnTo>
                  <a:pt x="3780281" y="17525"/>
                </a:lnTo>
                <a:lnTo>
                  <a:pt x="3784854" y="22859"/>
                </a:lnTo>
                <a:lnTo>
                  <a:pt x="3797807" y="22859"/>
                </a:lnTo>
                <a:lnTo>
                  <a:pt x="3802379" y="17525"/>
                </a:lnTo>
                <a:close/>
              </a:path>
              <a:path w="7626984" h="24130">
                <a:moveTo>
                  <a:pt x="3846576" y="17525"/>
                </a:moveTo>
                <a:lnTo>
                  <a:pt x="3846576" y="5333"/>
                </a:lnTo>
                <a:lnTo>
                  <a:pt x="3842004" y="761"/>
                </a:lnTo>
                <a:lnTo>
                  <a:pt x="3829812" y="761"/>
                </a:lnTo>
                <a:lnTo>
                  <a:pt x="3824478" y="5333"/>
                </a:lnTo>
                <a:lnTo>
                  <a:pt x="3824478" y="17525"/>
                </a:lnTo>
                <a:lnTo>
                  <a:pt x="3829812" y="22859"/>
                </a:lnTo>
                <a:lnTo>
                  <a:pt x="3842004" y="22859"/>
                </a:lnTo>
                <a:lnTo>
                  <a:pt x="3846576" y="17525"/>
                </a:lnTo>
                <a:close/>
              </a:path>
              <a:path w="7626984" h="24130">
                <a:moveTo>
                  <a:pt x="3891533" y="17525"/>
                </a:moveTo>
                <a:lnTo>
                  <a:pt x="3891533" y="5333"/>
                </a:lnTo>
                <a:lnTo>
                  <a:pt x="3886200" y="761"/>
                </a:lnTo>
                <a:lnTo>
                  <a:pt x="3874007" y="761"/>
                </a:lnTo>
                <a:lnTo>
                  <a:pt x="3869435" y="5333"/>
                </a:lnTo>
                <a:lnTo>
                  <a:pt x="3869435" y="17525"/>
                </a:lnTo>
                <a:lnTo>
                  <a:pt x="3874007" y="22859"/>
                </a:lnTo>
                <a:lnTo>
                  <a:pt x="3886200" y="22859"/>
                </a:lnTo>
                <a:lnTo>
                  <a:pt x="3891533" y="17525"/>
                </a:lnTo>
                <a:close/>
              </a:path>
              <a:path w="7626984" h="24130">
                <a:moveTo>
                  <a:pt x="3935729" y="17525"/>
                </a:moveTo>
                <a:lnTo>
                  <a:pt x="3935729" y="5333"/>
                </a:lnTo>
                <a:lnTo>
                  <a:pt x="3931157" y="761"/>
                </a:lnTo>
                <a:lnTo>
                  <a:pt x="3918966" y="761"/>
                </a:lnTo>
                <a:lnTo>
                  <a:pt x="3913631" y="5333"/>
                </a:lnTo>
                <a:lnTo>
                  <a:pt x="3913631" y="17525"/>
                </a:lnTo>
                <a:lnTo>
                  <a:pt x="3918966" y="22859"/>
                </a:lnTo>
                <a:lnTo>
                  <a:pt x="3931157" y="22859"/>
                </a:lnTo>
                <a:lnTo>
                  <a:pt x="3935729" y="17525"/>
                </a:lnTo>
                <a:close/>
              </a:path>
              <a:path w="7626984" h="24130">
                <a:moveTo>
                  <a:pt x="3980688" y="17525"/>
                </a:moveTo>
                <a:lnTo>
                  <a:pt x="3980688" y="5333"/>
                </a:lnTo>
                <a:lnTo>
                  <a:pt x="3975354" y="761"/>
                </a:lnTo>
                <a:lnTo>
                  <a:pt x="3963162" y="761"/>
                </a:lnTo>
                <a:lnTo>
                  <a:pt x="3957828" y="5333"/>
                </a:lnTo>
                <a:lnTo>
                  <a:pt x="3957828" y="17525"/>
                </a:lnTo>
                <a:lnTo>
                  <a:pt x="3963162" y="22859"/>
                </a:lnTo>
                <a:lnTo>
                  <a:pt x="3975354" y="22859"/>
                </a:lnTo>
                <a:lnTo>
                  <a:pt x="3980688" y="17525"/>
                </a:lnTo>
                <a:close/>
              </a:path>
              <a:path w="7626984" h="24130">
                <a:moveTo>
                  <a:pt x="4024883" y="17525"/>
                </a:moveTo>
                <a:lnTo>
                  <a:pt x="4024883" y="5333"/>
                </a:lnTo>
                <a:lnTo>
                  <a:pt x="4019550" y="761"/>
                </a:lnTo>
                <a:lnTo>
                  <a:pt x="4007357" y="761"/>
                </a:lnTo>
                <a:lnTo>
                  <a:pt x="4002785" y="5333"/>
                </a:lnTo>
                <a:lnTo>
                  <a:pt x="4002785" y="17525"/>
                </a:lnTo>
                <a:lnTo>
                  <a:pt x="4007357" y="22859"/>
                </a:lnTo>
                <a:lnTo>
                  <a:pt x="4019550" y="22859"/>
                </a:lnTo>
                <a:lnTo>
                  <a:pt x="4024883" y="17525"/>
                </a:lnTo>
                <a:close/>
              </a:path>
              <a:path w="7626984" h="24130">
                <a:moveTo>
                  <a:pt x="4069079" y="17525"/>
                </a:moveTo>
                <a:lnTo>
                  <a:pt x="4069079" y="5333"/>
                </a:lnTo>
                <a:lnTo>
                  <a:pt x="4064507" y="761"/>
                </a:lnTo>
                <a:lnTo>
                  <a:pt x="4052316" y="761"/>
                </a:lnTo>
                <a:lnTo>
                  <a:pt x="4046981" y="5333"/>
                </a:lnTo>
                <a:lnTo>
                  <a:pt x="4046981" y="17525"/>
                </a:lnTo>
                <a:lnTo>
                  <a:pt x="4052316" y="22859"/>
                </a:lnTo>
                <a:lnTo>
                  <a:pt x="4064507" y="22859"/>
                </a:lnTo>
                <a:lnTo>
                  <a:pt x="4069079" y="17525"/>
                </a:lnTo>
                <a:close/>
              </a:path>
              <a:path w="7626984" h="24130">
                <a:moveTo>
                  <a:pt x="4114038" y="17525"/>
                </a:moveTo>
                <a:lnTo>
                  <a:pt x="4114038" y="5333"/>
                </a:lnTo>
                <a:lnTo>
                  <a:pt x="4108704" y="761"/>
                </a:lnTo>
                <a:lnTo>
                  <a:pt x="4096512" y="761"/>
                </a:lnTo>
                <a:lnTo>
                  <a:pt x="4091178" y="5333"/>
                </a:lnTo>
                <a:lnTo>
                  <a:pt x="4091178" y="17525"/>
                </a:lnTo>
                <a:lnTo>
                  <a:pt x="4096512" y="22859"/>
                </a:lnTo>
                <a:lnTo>
                  <a:pt x="4108704" y="22859"/>
                </a:lnTo>
                <a:lnTo>
                  <a:pt x="4114038" y="17525"/>
                </a:lnTo>
                <a:close/>
              </a:path>
              <a:path w="7626984" h="24130">
                <a:moveTo>
                  <a:pt x="4158233" y="17525"/>
                </a:moveTo>
                <a:lnTo>
                  <a:pt x="4158233" y="5333"/>
                </a:lnTo>
                <a:lnTo>
                  <a:pt x="4152900" y="761"/>
                </a:lnTo>
                <a:lnTo>
                  <a:pt x="4140707" y="761"/>
                </a:lnTo>
                <a:lnTo>
                  <a:pt x="4136135" y="5333"/>
                </a:lnTo>
                <a:lnTo>
                  <a:pt x="4136135" y="17525"/>
                </a:lnTo>
                <a:lnTo>
                  <a:pt x="4140707" y="22859"/>
                </a:lnTo>
                <a:lnTo>
                  <a:pt x="4152900" y="22859"/>
                </a:lnTo>
                <a:lnTo>
                  <a:pt x="4158233" y="17525"/>
                </a:lnTo>
                <a:close/>
              </a:path>
              <a:path w="7626984" h="24130">
                <a:moveTo>
                  <a:pt x="4202430" y="17525"/>
                </a:moveTo>
                <a:lnTo>
                  <a:pt x="4202430" y="5333"/>
                </a:lnTo>
                <a:lnTo>
                  <a:pt x="4197858" y="761"/>
                </a:lnTo>
                <a:lnTo>
                  <a:pt x="4185666" y="761"/>
                </a:lnTo>
                <a:lnTo>
                  <a:pt x="4180331" y="5333"/>
                </a:lnTo>
                <a:lnTo>
                  <a:pt x="4180331" y="17525"/>
                </a:lnTo>
                <a:lnTo>
                  <a:pt x="4185666" y="22859"/>
                </a:lnTo>
                <a:lnTo>
                  <a:pt x="4197858" y="22859"/>
                </a:lnTo>
                <a:lnTo>
                  <a:pt x="4202430" y="17525"/>
                </a:lnTo>
                <a:close/>
              </a:path>
              <a:path w="7626984" h="24130">
                <a:moveTo>
                  <a:pt x="4247388" y="18287"/>
                </a:moveTo>
                <a:lnTo>
                  <a:pt x="4247388" y="5333"/>
                </a:lnTo>
                <a:lnTo>
                  <a:pt x="4242054" y="761"/>
                </a:lnTo>
                <a:lnTo>
                  <a:pt x="4229862" y="761"/>
                </a:lnTo>
                <a:lnTo>
                  <a:pt x="4225290" y="5333"/>
                </a:lnTo>
                <a:lnTo>
                  <a:pt x="4225290" y="18287"/>
                </a:lnTo>
                <a:lnTo>
                  <a:pt x="4229862" y="22859"/>
                </a:lnTo>
                <a:lnTo>
                  <a:pt x="4242054" y="22859"/>
                </a:lnTo>
                <a:lnTo>
                  <a:pt x="4247388" y="18287"/>
                </a:lnTo>
                <a:close/>
              </a:path>
              <a:path w="7626984" h="24130">
                <a:moveTo>
                  <a:pt x="4291583" y="18287"/>
                </a:moveTo>
                <a:lnTo>
                  <a:pt x="4291583" y="5333"/>
                </a:lnTo>
                <a:lnTo>
                  <a:pt x="4287012" y="761"/>
                </a:lnTo>
                <a:lnTo>
                  <a:pt x="4274058" y="761"/>
                </a:lnTo>
                <a:lnTo>
                  <a:pt x="4269485" y="5333"/>
                </a:lnTo>
                <a:lnTo>
                  <a:pt x="4269485" y="18287"/>
                </a:lnTo>
                <a:lnTo>
                  <a:pt x="4274058" y="22859"/>
                </a:lnTo>
                <a:lnTo>
                  <a:pt x="4287012" y="22859"/>
                </a:lnTo>
                <a:lnTo>
                  <a:pt x="4291583" y="18287"/>
                </a:lnTo>
                <a:close/>
              </a:path>
              <a:path w="7626984" h="24130">
                <a:moveTo>
                  <a:pt x="4335780" y="18287"/>
                </a:moveTo>
                <a:lnTo>
                  <a:pt x="4335780" y="5333"/>
                </a:lnTo>
                <a:lnTo>
                  <a:pt x="4331208" y="761"/>
                </a:lnTo>
                <a:lnTo>
                  <a:pt x="4319016" y="761"/>
                </a:lnTo>
                <a:lnTo>
                  <a:pt x="4313682" y="5333"/>
                </a:lnTo>
                <a:lnTo>
                  <a:pt x="4313682" y="18287"/>
                </a:lnTo>
                <a:lnTo>
                  <a:pt x="4319016" y="22859"/>
                </a:lnTo>
                <a:lnTo>
                  <a:pt x="4331208" y="22859"/>
                </a:lnTo>
                <a:lnTo>
                  <a:pt x="4335780" y="18287"/>
                </a:lnTo>
                <a:close/>
              </a:path>
              <a:path w="7626984" h="24130">
                <a:moveTo>
                  <a:pt x="4380738" y="18287"/>
                </a:moveTo>
                <a:lnTo>
                  <a:pt x="4380738" y="5333"/>
                </a:lnTo>
                <a:lnTo>
                  <a:pt x="4375404" y="761"/>
                </a:lnTo>
                <a:lnTo>
                  <a:pt x="4363212" y="761"/>
                </a:lnTo>
                <a:lnTo>
                  <a:pt x="4358640" y="5333"/>
                </a:lnTo>
                <a:lnTo>
                  <a:pt x="4358640" y="18287"/>
                </a:lnTo>
                <a:lnTo>
                  <a:pt x="4363212" y="22859"/>
                </a:lnTo>
                <a:lnTo>
                  <a:pt x="4375404" y="22859"/>
                </a:lnTo>
                <a:lnTo>
                  <a:pt x="4380738" y="18287"/>
                </a:lnTo>
                <a:close/>
              </a:path>
              <a:path w="7626984" h="24130">
                <a:moveTo>
                  <a:pt x="4424933" y="18287"/>
                </a:moveTo>
                <a:lnTo>
                  <a:pt x="4424933" y="5333"/>
                </a:lnTo>
                <a:lnTo>
                  <a:pt x="4420362" y="761"/>
                </a:lnTo>
                <a:lnTo>
                  <a:pt x="4408170" y="761"/>
                </a:lnTo>
                <a:lnTo>
                  <a:pt x="4402835" y="5333"/>
                </a:lnTo>
                <a:lnTo>
                  <a:pt x="4402835" y="18287"/>
                </a:lnTo>
                <a:lnTo>
                  <a:pt x="4408170" y="22859"/>
                </a:lnTo>
                <a:lnTo>
                  <a:pt x="4420362" y="22859"/>
                </a:lnTo>
                <a:lnTo>
                  <a:pt x="4424933" y="18287"/>
                </a:lnTo>
                <a:close/>
              </a:path>
              <a:path w="7626984" h="24130">
                <a:moveTo>
                  <a:pt x="4469892" y="18287"/>
                </a:moveTo>
                <a:lnTo>
                  <a:pt x="4469892" y="5333"/>
                </a:lnTo>
                <a:lnTo>
                  <a:pt x="4464558" y="761"/>
                </a:lnTo>
                <a:lnTo>
                  <a:pt x="4452366" y="761"/>
                </a:lnTo>
                <a:lnTo>
                  <a:pt x="4447032" y="5333"/>
                </a:lnTo>
                <a:lnTo>
                  <a:pt x="4447032" y="18287"/>
                </a:lnTo>
                <a:lnTo>
                  <a:pt x="4452366" y="22859"/>
                </a:lnTo>
                <a:lnTo>
                  <a:pt x="4464558" y="22859"/>
                </a:lnTo>
                <a:lnTo>
                  <a:pt x="4469892" y="18287"/>
                </a:lnTo>
                <a:close/>
              </a:path>
              <a:path w="7626984" h="24130">
                <a:moveTo>
                  <a:pt x="4514088" y="18287"/>
                </a:moveTo>
                <a:lnTo>
                  <a:pt x="4514088" y="5333"/>
                </a:lnTo>
                <a:lnTo>
                  <a:pt x="4508754" y="761"/>
                </a:lnTo>
                <a:lnTo>
                  <a:pt x="4496562" y="761"/>
                </a:lnTo>
                <a:lnTo>
                  <a:pt x="4491990" y="5333"/>
                </a:lnTo>
                <a:lnTo>
                  <a:pt x="4491990" y="18287"/>
                </a:lnTo>
                <a:lnTo>
                  <a:pt x="4496562" y="22859"/>
                </a:lnTo>
                <a:lnTo>
                  <a:pt x="4508754" y="22859"/>
                </a:lnTo>
                <a:lnTo>
                  <a:pt x="4514088" y="18287"/>
                </a:lnTo>
                <a:close/>
              </a:path>
              <a:path w="7626984" h="24130">
                <a:moveTo>
                  <a:pt x="4558283" y="18287"/>
                </a:moveTo>
                <a:lnTo>
                  <a:pt x="4558283" y="5333"/>
                </a:lnTo>
                <a:lnTo>
                  <a:pt x="4553712" y="761"/>
                </a:lnTo>
                <a:lnTo>
                  <a:pt x="4541520" y="761"/>
                </a:lnTo>
                <a:lnTo>
                  <a:pt x="4536185" y="5333"/>
                </a:lnTo>
                <a:lnTo>
                  <a:pt x="4536185" y="18287"/>
                </a:lnTo>
                <a:lnTo>
                  <a:pt x="4541520" y="22859"/>
                </a:lnTo>
                <a:lnTo>
                  <a:pt x="4553712" y="22859"/>
                </a:lnTo>
                <a:lnTo>
                  <a:pt x="4558283" y="18287"/>
                </a:lnTo>
                <a:close/>
              </a:path>
              <a:path w="7626984" h="24130">
                <a:moveTo>
                  <a:pt x="4603242" y="18287"/>
                </a:moveTo>
                <a:lnTo>
                  <a:pt x="4603242" y="5333"/>
                </a:lnTo>
                <a:lnTo>
                  <a:pt x="4597895" y="761"/>
                </a:lnTo>
                <a:lnTo>
                  <a:pt x="4585716" y="761"/>
                </a:lnTo>
                <a:lnTo>
                  <a:pt x="4580369" y="5333"/>
                </a:lnTo>
                <a:lnTo>
                  <a:pt x="4580369" y="18287"/>
                </a:lnTo>
                <a:lnTo>
                  <a:pt x="4585716" y="22859"/>
                </a:lnTo>
                <a:lnTo>
                  <a:pt x="4597895" y="22859"/>
                </a:lnTo>
                <a:lnTo>
                  <a:pt x="4603242" y="18287"/>
                </a:lnTo>
                <a:close/>
              </a:path>
              <a:path w="7626984" h="24130">
                <a:moveTo>
                  <a:pt x="4647438" y="18287"/>
                </a:moveTo>
                <a:lnTo>
                  <a:pt x="4647438" y="6095"/>
                </a:lnTo>
                <a:lnTo>
                  <a:pt x="4642104" y="761"/>
                </a:lnTo>
                <a:lnTo>
                  <a:pt x="4629912" y="761"/>
                </a:lnTo>
                <a:lnTo>
                  <a:pt x="4625327" y="6095"/>
                </a:lnTo>
                <a:lnTo>
                  <a:pt x="4625327" y="18287"/>
                </a:lnTo>
                <a:lnTo>
                  <a:pt x="4629912" y="22859"/>
                </a:lnTo>
                <a:lnTo>
                  <a:pt x="4642104" y="22859"/>
                </a:lnTo>
                <a:lnTo>
                  <a:pt x="4647438" y="18287"/>
                </a:lnTo>
                <a:close/>
              </a:path>
              <a:path w="7626984" h="24130">
                <a:moveTo>
                  <a:pt x="4691633" y="18287"/>
                </a:moveTo>
                <a:lnTo>
                  <a:pt x="4691633" y="6095"/>
                </a:lnTo>
                <a:lnTo>
                  <a:pt x="4687062" y="761"/>
                </a:lnTo>
                <a:lnTo>
                  <a:pt x="4674857" y="761"/>
                </a:lnTo>
                <a:lnTo>
                  <a:pt x="4669535" y="6095"/>
                </a:lnTo>
                <a:lnTo>
                  <a:pt x="4669535" y="18287"/>
                </a:lnTo>
                <a:lnTo>
                  <a:pt x="4674857" y="22859"/>
                </a:lnTo>
                <a:lnTo>
                  <a:pt x="4687062" y="22859"/>
                </a:lnTo>
                <a:lnTo>
                  <a:pt x="4691633" y="18287"/>
                </a:lnTo>
                <a:close/>
              </a:path>
              <a:path w="7626984" h="24130">
                <a:moveTo>
                  <a:pt x="4736592" y="18287"/>
                </a:moveTo>
                <a:lnTo>
                  <a:pt x="4736592" y="6095"/>
                </a:lnTo>
                <a:lnTo>
                  <a:pt x="4731245" y="761"/>
                </a:lnTo>
                <a:lnTo>
                  <a:pt x="4719066" y="761"/>
                </a:lnTo>
                <a:lnTo>
                  <a:pt x="4714481" y="6095"/>
                </a:lnTo>
                <a:lnTo>
                  <a:pt x="4714481" y="18287"/>
                </a:lnTo>
                <a:lnTo>
                  <a:pt x="4719066" y="22859"/>
                </a:lnTo>
                <a:lnTo>
                  <a:pt x="4731245" y="22859"/>
                </a:lnTo>
                <a:lnTo>
                  <a:pt x="4736592" y="18287"/>
                </a:lnTo>
                <a:close/>
              </a:path>
              <a:path w="7626984" h="24130">
                <a:moveTo>
                  <a:pt x="4780788" y="18287"/>
                </a:moveTo>
                <a:lnTo>
                  <a:pt x="4780788" y="6095"/>
                </a:lnTo>
                <a:lnTo>
                  <a:pt x="4776216" y="761"/>
                </a:lnTo>
                <a:lnTo>
                  <a:pt x="4763262" y="761"/>
                </a:lnTo>
                <a:lnTo>
                  <a:pt x="4758677" y="6095"/>
                </a:lnTo>
                <a:lnTo>
                  <a:pt x="4758677" y="18287"/>
                </a:lnTo>
                <a:lnTo>
                  <a:pt x="4763262" y="22859"/>
                </a:lnTo>
                <a:lnTo>
                  <a:pt x="4776216" y="22859"/>
                </a:lnTo>
                <a:lnTo>
                  <a:pt x="4780788" y="18287"/>
                </a:lnTo>
                <a:close/>
              </a:path>
              <a:path w="7626984" h="24130">
                <a:moveTo>
                  <a:pt x="4824983" y="18287"/>
                </a:moveTo>
                <a:lnTo>
                  <a:pt x="4824983" y="6095"/>
                </a:lnTo>
                <a:lnTo>
                  <a:pt x="4820412" y="761"/>
                </a:lnTo>
                <a:lnTo>
                  <a:pt x="4808207" y="761"/>
                </a:lnTo>
                <a:lnTo>
                  <a:pt x="4802885" y="6095"/>
                </a:lnTo>
                <a:lnTo>
                  <a:pt x="4802885" y="18287"/>
                </a:lnTo>
                <a:lnTo>
                  <a:pt x="4808207" y="22859"/>
                </a:lnTo>
                <a:lnTo>
                  <a:pt x="4820412" y="22859"/>
                </a:lnTo>
                <a:lnTo>
                  <a:pt x="4824983" y="18287"/>
                </a:lnTo>
                <a:close/>
              </a:path>
              <a:path w="7626984" h="24130">
                <a:moveTo>
                  <a:pt x="4869929" y="18287"/>
                </a:moveTo>
                <a:lnTo>
                  <a:pt x="4869929" y="6095"/>
                </a:lnTo>
                <a:lnTo>
                  <a:pt x="4864595" y="761"/>
                </a:lnTo>
                <a:lnTo>
                  <a:pt x="4852403" y="761"/>
                </a:lnTo>
                <a:lnTo>
                  <a:pt x="4847831" y="6095"/>
                </a:lnTo>
                <a:lnTo>
                  <a:pt x="4847831" y="18287"/>
                </a:lnTo>
                <a:lnTo>
                  <a:pt x="4852403" y="22859"/>
                </a:lnTo>
                <a:lnTo>
                  <a:pt x="4864595" y="22859"/>
                </a:lnTo>
                <a:lnTo>
                  <a:pt x="4869929" y="18287"/>
                </a:lnTo>
                <a:close/>
              </a:path>
              <a:path w="7626984" h="24130">
                <a:moveTo>
                  <a:pt x="4914138" y="18287"/>
                </a:moveTo>
                <a:lnTo>
                  <a:pt x="4914138" y="6095"/>
                </a:lnTo>
                <a:lnTo>
                  <a:pt x="4909553" y="761"/>
                </a:lnTo>
                <a:lnTo>
                  <a:pt x="4897374" y="761"/>
                </a:lnTo>
                <a:lnTo>
                  <a:pt x="4892027" y="6095"/>
                </a:lnTo>
                <a:lnTo>
                  <a:pt x="4892027" y="18287"/>
                </a:lnTo>
                <a:lnTo>
                  <a:pt x="4897374" y="22859"/>
                </a:lnTo>
                <a:lnTo>
                  <a:pt x="4909553" y="22859"/>
                </a:lnTo>
                <a:lnTo>
                  <a:pt x="4914138" y="18287"/>
                </a:lnTo>
                <a:close/>
              </a:path>
              <a:path w="7626984" h="24130">
                <a:moveTo>
                  <a:pt x="4959083" y="18287"/>
                </a:moveTo>
                <a:lnTo>
                  <a:pt x="4959083" y="6095"/>
                </a:lnTo>
                <a:lnTo>
                  <a:pt x="4953762" y="761"/>
                </a:lnTo>
                <a:lnTo>
                  <a:pt x="4941557" y="761"/>
                </a:lnTo>
                <a:lnTo>
                  <a:pt x="4936235" y="6095"/>
                </a:lnTo>
                <a:lnTo>
                  <a:pt x="4936235" y="18287"/>
                </a:lnTo>
                <a:lnTo>
                  <a:pt x="4941557" y="22859"/>
                </a:lnTo>
                <a:lnTo>
                  <a:pt x="4953762" y="22859"/>
                </a:lnTo>
                <a:lnTo>
                  <a:pt x="4959083" y="18287"/>
                </a:lnTo>
                <a:close/>
              </a:path>
              <a:path w="7626984" h="24130">
                <a:moveTo>
                  <a:pt x="5003279" y="18287"/>
                </a:moveTo>
                <a:lnTo>
                  <a:pt x="5003279" y="6095"/>
                </a:lnTo>
                <a:lnTo>
                  <a:pt x="4997945" y="761"/>
                </a:lnTo>
                <a:lnTo>
                  <a:pt x="4985753" y="761"/>
                </a:lnTo>
                <a:lnTo>
                  <a:pt x="4981181" y="6095"/>
                </a:lnTo>
                <a:lnTo>
                  <a:pt x="4981181" y="18287"/>
                </a:lnTo>
                <a:lnTo>
                  <a:pt x="4985753" y="22859"/>
                </a:lnTo>
                <a:lnTo>
                  <a:pt x="4997945" y="22859"/>
                </a:lnTo>
                <a:lnTo>
                  <a:pt x="5003279" y="18287"/>
                </a:lnTo>
                <a:close/>
              </a:path>
              <a:path w="7626984" h="24130">
                <a:moveTo>
                  <a:pt x="5047488" y="18287"/>
                </a:moveTo>
                <a:lnTo>
                  <a:pt x="5047488" y="6095"/>
                </a:lnTo>
                <a:lnTo>
                  <a:pt x="5042903" y="761"/>
                </a:lnTo>
                <a:lnTo>
                  <a:pt x="5030724" y="761"/>
                </a:lnTo>
                <a:lnTo>
                  <a:pt x="5025377" y="6095"/>
                </a:lnTo>
                <a:lnTo>
                  <a:pt x="5025377" y="18287"/>
                </a:lnTo>
                <a:lnTo>
                  <a:pt x="5030724" y="22859"/>
                </a:lnTo>
                <a:lnTo>
                  <a:pt x="5042903" y="22859"/>
                </a:lnTo>
                <a:lnTo>
                  <a:pt x="5047488" y="18287"/>
                </a:lnTo>
                <a:close/>
              </a:path>
              <a:path w="7626984" h="24130">
                <a:moveTo>
                  <a:pt x="5092433" y="18287"/>
                </a:moveTo>
                <a:lnTo>
                  <a:pt x="5092433" y="6095"/>
                </a:lnTo>
                <a:lnTo>
                  <a:pt x="5087112" y="761"/>
                </a:lnTo>
                <a:lnTo>
                  <a:pt x="5074907" y="761"/>
                </a:lnTo>
                <a:lnTo>
                  <a:pt x="5069585" y="6095"/>
                </a:lnTo>
                <a:lnTo>
                  <a:pt x="5069585" y="18287"/>
                </a:lnTo>
                <a:lnTo>
                  <a:pt x="5074907" y="22859"/>
                </a:lnTo>
                <a:lnTo>
                  <a:pt x="5087112" y="22859"/>
                </a:lnTo>
                <a:lnTo>
                  <a:pt x="5092433" y="18287"/>
                </a:lnTo>
                <a:close/>
              </a:path>
              <a:path w="7626984" h="24130">
                <a:moveTo>
                  <a:pt x="5136629" y="18287"/>
                </a:moveTo>
                <a:lnTo>
                  <a:pt x="5136629" y="6095"/>
                </a:lnTo>
                <a:lnTo>
                  <a:pt x="5131295" y="761"/>
                </a:lnTo>
                <a:lnTo>
                  <a:pt x="5119103" y="761"/>
                </a:lnTo>
                <a:lnTo>
                  <a:pt x="5114531" y="6095"/>
                </a:lnTo>
                <a:lnTo>
                  <a:pt x="5114531" y="18287"/>
                </a:lnTo>
                <a:lnTo>
                  <a:pt x="5119103" y="22859"/>
                </a:lnTo>
                <a:lnTo>
                  <a:pt x="5131295" y="22859"/>
                </a:lnTo>
                <a:lnTo>
                  <a:pt x="5136629" y="18287"/>
                </a:lnTo>
                <a:close/>
              </a:path>
              <a:path w="7626984" h="24130">
                <a:moveTo>
                  <a:pt x="5180838" y="18287"/>
                </a:moveTo>
                <a:lnTo>
                  <a:pt x="5180838" y="6095"/>
                </a:lnTo>
                <a:lnTo>
                  <a:pt x="5176253" y="761"/>
                </a:lnTo>
                <a:lnTo>
                  <a:pt x="5164074" y="761"/>
                </a:lnTo>
                <a:lnTo>
                  <a:pt x="5158727" y="6095"/>
                </a:lnTo>
                <a:lnTo>
                  <a:pt x="5158727" y="18287"/>
                </a:lnTo>
                <a:lnTo>
                  <a:pt x="5164074" y="22859"/>
                </a:lnTo>
                <a:lnTo>
                  <a:pt x="5176253" y="22859"/>
                </a:lnTo>
                <a:lnTo>
                  <a:pt x="5180838" y="18287"/>
                </a:lnTo>
                <a:close/>
              </a:path>
              <a:path w="7626984" h="24130">
                <a:moveTo>
                  <a:pt x="5225783" y="18287"/>
                </a:moveTo>
                <a:lnTo>
                  <a:pt x="5225783" y="6095"/>
                </a:lnTo>
                <a:lnTo>
                  <a:pt x="5220462" y="761"/>
                </a:lnTo>
                <a:lnTo>
                  <a:pt x="5208257" y="761"/>
                </a:lnTo>
                <a:lnTo>
                  <a:pt x="5203698" y="6095"/>
                </a:lnTo>
                <a:lnTo>
                  <a:pt x="5203698" y="18287"/>
                </a:lnTo>
                <a:lnTo>
                  <a:pt x="5208257" y="22859"/>
                </a:lnTo>
                <a:lnTo>
                  <a:pt x="5220462" y="22859"/>
                </a:lnTo>
                <a:lnTo>
                  <a:pt x="5225783" y="18287"/>
                </a:lnTo>
                <a:close/>
              </a:path>
              <a:path w="7626984" h="24130">
                <a:moveTo>
                  <a:pt x="5269979" y="18287"/>
                </a:moveTo>
                <a:lnTo>
                  <a:pt x="5269979" y="6095"/>
                </a:lnTo>
                <a:lnTo>
                  <a:pt x="5265407" y="761"/>
                </a:lnTo>
                <a:lnTo>
                  <a:pt x="5252453" y="761"/>
                </a:lnTo>
                <a:lnTo>
                  <a:pt x="5247881" y="6095"/>
                </a:lnTo>
                <a:lnTo>
                  <a:pt x="5247881" y="18287"/>
                </a:lnTo>
                <a:lnTo>
                  <a:pt x="5252453" y="22859"/>
                </a:lnTo>
                <a:lnTo>
                  <a:pt x="5265407" y="22859"/>
                </a:lnTo>
                <a:lnTo>
                  <a:pt x="5269979" y="18287"/>
                </a:lnTo>
                <a:close/>
              </a:path>
              <a:path w="7626984" h="24130">
                <a:moveTo>
                  <a:pt x="5314188" y="18287"/>
                </a:moveTo>
                <a:lnTo>
                  <a:pt x="5314188" y="6095"/>
                </a:lnTo>
                <a:lnTo>
                  <a:pt x="5309603" y="761"/>
                </a:lnTo>
                <a:lnTo>
                  <a:pt x="5297424" y="761"/>
                </a:lnTo>
                <a:lnTo>
                  <a:pt x="5292077" y="6095"/>
                </a:lnTo>
                <a:lnTo>
                  <a:pt x="5292077" y="18287"/>
                </a:lnTo>
                <a:lnTo>
                  <a:pt x="5297424" y="22859"/>
                </a:lnTo>
                <a:lnTo>
                  <a:pt x="5309603" y="22859"/>
                </a:lnTo>
                <a:lnTo>
                  <a:pt x="5314188" y="18287"/>
                </a:lnTo>
                <a:close/>
              </a:path>
              <a:path w="7626984" h="24130">
                <a:moveTo>
                  <a:pt x="5359133" y="18287"/>
                </a:moveTo>
                <a:lnTo>
                  <a:pt x="5359133" y="6095"/>
                </a:lnTo>
                <a:lnTo>
                  <a:pt x="5353812" y="761"/>
                </a:lnTo>
                <a:lnTo>
                  <a:pt x="5341607" y="761"/>
                </a:lnTo>
                <a:lnTo>
                  <a:pt x="5337048" y="6095"/>
                </a:lnTo>
                <a:lnTo>
                  <a:pt x="5337048" y="18287"/>
                </a:lnTo>
                <a:lnTo>
                  <a:pt x="5341607" y="22859"/>
                </a:lnTo>
                <a:lnTo>
                  <a:pt x="5353812" y="22859"/>
                </a:lnTo>
                <a:lnTo>
                  <a:pt x="5359133" y="18287"/>
                </a:lnTo>
                <a:close/>
              </a:path>
              <a:path w="7626984" h="24130">
                <a:moveTo>
                  <a:pt x="5403329" y="18287"/>
                </a:moveTo>
                <a:lnTo>
                  <a:pt x="5403329" y="6095"/>
                </a:lnTo>
                <a:lnTo>
                  <a:pt x="5398757" y="761"/>
                </a:lnTo>
                <a:lnTo>
                  <a:pt x="5386578" y="761"/>
                </a:lnTo>
                <a:lnTo>
                  <a:pt x="5381231" y="6095"/>
                </a:lnTo>
                <a:lnTo>
                  <a:pt x="5381231" y="18287"/>
                </a:lnTo>
                <a:lnTo>
                  <a:pt x="5386578" y="22859"/>
                </a:lnTo>
                <a:lnTo>
                  <a:pt x="5398757" y="22859"/>
                </a:lnTo>
                <a:lnTo>
                  <a:pt x="5403329" y="18287"/>
                </a:lnTo>
                <a:close/>
              </a:path>
              <a:path w="7626984" h="24130">
                <a:moveTo>
                  <a:pt x="5448300" y="18287"/>
                </a:moveTo>
                <a:lnTo>
                  <a:pt x="5448300" y="6095"/>
                </a:lnTo>
                <a:lnTo>
                  <a:pt x="5442953" y="761"/>
                </a:lnTo>
                <a:lnTo>
                  <a:pt x="5430774" y="761"/>
                </a:lnTo>
                <a:lnTo>
                  <a:pt x="5425427" y="6095"/>
                </a:lnTo>
                <a:lnTo>
                  <a:pt x="5425427" y="18287"/>
                </a:lnTo>
                <a:lnTo>
                  <a:pt x="5430774" y="22859"/>
                </a:lnTo>
                <a:lnTo>
                  <a:pt x="5442953" y="22859"/>
                </a:lnTo>
                <a:lnTo>
                  <a:pt x="5448300" y="18287"/>
                </a:lnTo>
                <a:close/>
              </a:path>
              <a:path w="7626984" h="24130">
                <a:moveTo>
                  <a:pt x="5492483" y="18287"/>
                </a:moveTo>
                <a:lnTo>
                  <a:pt x="5492483" y="6095"/>
                </a:lnTo>
                <a:lnTo>
                  <a:pt x="5487162" y="761"/>
                </a:lnTo>
                <a:lnTo>
                  <a:pt x="5474957" y="761"/>
                </a:lnTo>
                <a:lnTo>
                  <a:pt x="5470398" y="6095"/>
                </a:lnTo>
                <a:lnTo>
                  <a:pt x="5470398" y="18287"/>
                </a:lnTo>
                <a:lnTo>
                  <a:pt x="5474957" y="22859"/>
                </a:lnTo>
                <a:lnTo>
                  <a:pt x="5487162" y="22859"/>
                </a:lnTo>
                <a:lnTo>
                  <a:pt x="5492483" y="18287"/>
                </a:lnTo>
                <a:close/>
              </a:path>
              <a:path w="7626984" h="24130">
                <a:moveTo>
                  <a:pt x="5536679" y="18287"/>
                </a:moveTo>
                <a:lnTo>
                  <a:pt x="5536679" y="6095"/>
                </a:lnTo>
                <a:lnTo>
                  <a:pt x="5532107" y="761"/>
                </a:lnTo>
                <a:lnTo>
                  <a:pt x="5519928" y="761"/>
                </a:lnTo>
                <a:lnTo>
                  <a:pt x="5514581" y="6095"/>
                </a:lnTo>
                <a:lnTo>
                  <a:pt x="5514581" y="18287"/>
                </a:lnTo>
                <a:lnTo>
                  <a:pt x="5519928" y="22859"/>
                </a:lnTo>
                <a:lnTo>
                  <a:pt x="5532107" y="22859"/>
                </a:lnTo>
                <a:lnTo>
                  <a:pt x="5536679" y="18287"/>
                </a:lnTo>
                <a:close/>
              </a:path>
              <a:path w="7626984" h="24130">
                <a:moveTo>
                  <a:pt x="5581650" y="18287"/>
                </a:moveTo>
                <a:lnTo>
                  <a:pt x="5581650" y="6095"/>
                </a:lnTo>
                <a:lnTo>
                  <a:pt x="5576303" y="761"/>
                </a:lnTo>
                <a:lnTo>
                  <a:pt x="5564124" y="761"/>
                </a:lnTo>
                <a:lnTo>
                  <a:pt x="5558777" y="6095"/>
                </a:lnTo>
                <a:lnTo>
                  <a:pt x="5558777" y="18287"/>
                </a:lnTo>
                <a:lnTo>
                  <a:pt x="5564124" y="22859"/>
                </a:lnTo>
                <a:lnTo>
                  <a:pt x="5576303" y="22859"/>
                </a:lnTo>
                <a:lnTo>
                  <a:pt x="5581650" y="18287"/>
                </a:lnTo>
                <a:close/>
              </a:path>
              <a:path w="7626984" h="24130">
                <a:moveTo>
                  <a:pt x="5625833" y="18287"/>
                </a:moveTo>
                <a:lnTo>
                  <a:pt x="5625833" y="6095"/>
                </a:lnTo>
                <a:lnTo>
                  <a:pt x="5620512" y="761"/>
                </a:lnTo>
                <a:lnTo>
                  <a:pt x="5608307" y="761"/>
                </a:lnTo>
                <a:lnTo>
                  <a:pt x="5603748" y="6095"/>
                </a:lnTo>
                <a:lnTo>
                  <a:pt x="5603748" y="18287"/>
                </a:lnTo>
                <a:lnTo>
                  <a:pt x="5608307" y="22859"/>
                </a:lnTo>
                <a:lnTo>
                  <a:pt x="5620512" y="22859"/>
                </a:lnTo>
                <a:lnTo>
                  <a:pt x="5625833" y="18287"/>
                </a:lnTo>
                <a:close/>
              </a:path>
              <a:path w="7626984" h="24130">
                <a:moveTo>
                  <a:pt x="5670029" y="18287"/>
                </a:moveTo>
                <a:lnTo>
                  <a:pt x="5670029" y="6095"/>
                </a:lnTo>
                <a:lnTo>
                  <a:pt x="5665457" y="761"/>
                </a:lnTo>
                <a:lnTo>
                  <a:pt x="5653278" y="761"/>
                </a:lnTo>
                <a:lnTo>
                  <a:pt x="5647931" y="6095"/>
                </a:lnTo>
                <a:lnTo>
                  <a:pt x="5647931" y="18287"/>
                </a:lnTo>
                <a:lnTo>
                  <a:pt x="5653278" y="22859"/>
                </a:lnTo>
                <a:lnTo>
                  <a:pt x="5665457" y="22859"/>
                </a:lnTo>
                <a:lnTo>
                  <a:pt x="5670029" y="18287"/>
                </a:lnTo>
                <a:close/>
              </a:path>
              <a:path w="7626984" h="24130">
                <a:moveTo>
                  <a:pt x="5715000" y="18287"/>
                </a:moveTo>
                <a:lnTo>
                  <a:pt x="5715000" y="6095"/>
                </a:lnTo>
                <a:lnTo>
                  <a:pt x="5709653" y="761"/>
                </a:lnTo>
                <a:lnTo>
                  <a:pt x="5697474" y="761"/>
                </a:lnTo>
                <a:lnTo>
                  <a:pt x="5692902" y="6095"/>
                </a:lnTo>
                <a:lnTo>
                  <a:pt x="5692902" y="18287"/>
                </a:lnTo>
                <a:lnTo>
                  <a:pt x="5697474" y="22859"/>
                </a:lnTo>
                <a:lnTo>
                  <a:pt x="5709653" y="22859"/>
                </a:lnTo>
                <a:lnTo>
                  <a:pt x="5715000" y="18287"/>
                </a:lnTo>
                <a:close/>
              </a:path>
              <a:path w="7626984" h="24130">
                <a:moveTo>
                  <a:pt x="5759183" y="18287"/>
                </a:moveTo>
                <a:lnTo>
                  <a:pt x="5759183" y="6095"/>
                </a:lnTo>
                <a:lnTo>
                  <a:pt x="5754624" y="761"/>
                </a:lnTo>
                <a:lnTo>
                  <a:pt x="5741657" y="761"/>
                </a:lnTo>
                <a:lnTo>
                  <a:pt x="5737098" y="6095"/>
                </a:lnTo>
                <a:lnTo>
                  <a:pt x="5737098" y="18287"/>
                </a:lnTo>
                <a:lnTo>
                  <a:pt x="5741657" y="22859"/>
                </a:lnTo>
                <a:lnTo>
                  <a:pt x="5754624" y="22859"/>
                </a:lnTo>
                <a:lnTo>
                  <a:pt x="5759183" y="18287"/>
                </a:lnTo>
                <a:close/>
              </a:path>
              <a:path w="7626984" h="24130">
                <a:moveTo>
                  <a:pt x="5803379" y="18287"/>
                </a:moveTo>
                <a:lnTo>
                  <a:pt x="5803379" y="6095"/>
                </a:lnTo>
                <a:lnTo>
                  <a:pt x="5798807" y="761"/>
                </a:lnTo>
                <a:lnTo>
                  <a:pt x="5786628" y="761"/>
                </a:lnTo>
                <a:lnTo>
                  <a:pt x="5781281" y="6095"/>
                </a:lnTo>
                <a:lnTo>
                  <a:pt x="5781281" y="18287"/>
                </a:lnTo>
                <a:lnTo>
                  <a:pt x="5786628" y="22859"/>
                </a:lnTo>
                <a:lnTo>
                  <a:pt x="5798807" y="22859"/>
                </a:lnTo>
                <a:lnTo>
                  <a:pt x="5803379" y="18287"/>
                </a:lnTo>
                <a:close/>
              </a:path>
              <a:path w="7626984" h="24130">
                <a:moveTo>
                  <a:pt x="5848350" y="18287"/>
                </a:moveTo>
                <a:lnTo>
                  <a:pt x="5848350" y="6095"/>
                </a:lnTo>
                <a:lnTo>
                  <a:pt x="5843003" y="761"/>
                </a:lnTo>
                <a:lnTo>
                  <a:pt x="5830824" y="761"/>
                </a:lnTo>
                <a:lnTo>
                  <a:pt x="5826252" y="6095"/>
                </a:lnTo>
                <a:lnTo>
                  <a:pt x="5826252" y="18287"/>
                </a:lnTo>
                <a:lnTo>
                  <a:pt x="5830824" y="22859"/>
                </a:lnTo>
                <a:lnTo>
                  <a:pt x="5843003" y="22859"/>
                </a:lnTo>
                <a:lnTo>
                  <a:pt x="5848350" y="18287"/>
                </a:lnTo>
                <a:close/>
              </a:path>
              <a:path w="7626984" h="24130">
                <a:moveTo>
                  <a:pt x="5892533" y="18287"/>
                </a:moveTo>
                <a:lnTo>
                  <a:pt x="5892533" y="6095"/>
                </a:lnTo>
                <a:lnTo>
                  <a:pt x="5887974" y="761"/>
                </a:lnTo>
                <a:lnTo>
                  <a:pt x="5875769" y="761"/>
                </a:lnTo>
                <a:lnTo>
                  <a:pt x="5870448" y="6095"/>
                </a:lnTo>
                <a:lnTo>
                  <a:pt x="5870448" y="18287"/>
                </a:lnTo>
                <a:lnTo>
                  <a:pt x="5875769" y="22859"/>
                </a:lnTo>
                <a:lnTo>
                  <a:pt x="5887974" y="22859"/>
                </a:lnTo>
                <a:lnTo>
                  <a:pt x="5892533" y="18287"/>
                </a:lnTo>
                <a:close/>
              </a:path>
              <a:path w="7626984" h="24130">
                <a:moveTo>
                  <a:pt x="5937504" y="18287"/>
                </a:moveTo>
                <a:lnTo>
                  <a:pt x="5937504" y="6095"/>
                </a:lnTo>
                <a:lnTo>
                  <a:pt x="5932157" y="761"/>
                </a:lnTo>
                <a:lnTo>
                  <a:pt x="5919978" y="761"/>
                </a:lnTo>
                <a:lnTo>
                  <a:pt x="5914631" y="6095"/>
                </a:lnTo>
                <a:lnTo>
                  <a:pt x="5914631" y="18287"/>
                </a:lnTo>
                <a:lnTo>
                  <a:pt x="5919978" y="22859"/>
                </a:lnTo>
                <a:lnTo>
                  <a:pt x="5932157" y="22859"/>
                </a:lnTo>
                <a:lnTo>
                  <a:pt x="5937504" y="18287"/>
                </a:lnTo>
                <a:close/>
              </a:path>
              <a:path w="7626984" h="24130">
                <a:moveTo>
                  <a:pt x="5981700" y="18287"/>
                </a:moveTo>
                <a:lnTo>
                  <a:pt x="5981700" y="6095"/>
                </a:lnTo>
                <a:lnTo>
                  <a:pt x="5976353" y="761"/>
                </a:lnTo>
                <a:lnTo>
                  <a:pt x="5964174" y="761"/>
                </a:lnTo>
                <a:lnTo>
                  <a:pt x="5959602" y="6095"/>
                </a:lnTo>
                <a:lnTo>
                  <a:pt x="5959602" y="18287"/>
                </a:lnTo>
                <a:lnTo>
                  <a:pt x="5964174" y="23621"/>
                </a:lnTo>
                <a:lnTo>
                  <a:pt x="5976353" y="23621"/>
                </a:lnTo>
                <a:lnTo>
                  <a:pt x="5981700" y="18287"/>
                </a:lnTo>
                <a:close/>
              </a:path>
              <a:path w="7626984" h="24130">
                <a:moveTo>
                  <a:pt x="6025883" y="18287"/>
                </a:moveTo>
                <a:lnTo>
                  <a:pt x="6025883" y="6095"/>
                </a:lnTo>
                <a:lnTo>
                  <a:pt x="6021324" y="761"/>
                </a:lnTo>
                <a:lnTo>
                  <a:pt x="6009119" y="761"/>
                </a:lnTo>
                <a:lnTo>
                  <a:pt x="6003798" y="6095"/>
                </a:lnTo>
                <a:lnTo>
                  <a:pt x="6003798" y="18287"/>
                </a:lnTo>
                <a:lnTo>
                  <a:pt x="6009119" y="23621"/>
                </a:lnTo>
                <a:lnTo>
                  <a:pt x="6021324" y="23621"/>
                </a:lnTo>
                <a:lnTo>
                  <a:pt x="6025883" y="18287"/>
                </a:lnTo>
                <a:close/>
              </a:path>
              <a:path w="7626984" h="24130">
                <a:moveTo>
                  <a:pt x="6070854" y="18287"/>
                </a:moveTo>
                <a:lnTo>
                  <a:pt x="6070854" y="6095"/>
                </a:lnTo>
                <a:lnTo>
                  <a:pt x="6065507" y="761"/>
                </a:lnTo>
                <a:lnTo>
                  <a:pt x="6053328" y="761"/>
                </a:lnTo>
                <a:lnTo>
                  <a:pt x="6047981" y="6095"/>
                </a:lnTo>
                <a:lnTo>
                  <a:pt x="6047981" y="18287"/>
                </a:lnTo>
                <a:lnTo>
                  <a:pt x="6053328" y="23621"/>
                </a:lnTo>
                <a:lnTo>
                  <a:pt x="6065507" y="23621"/>
                </a:lnTo>
                <a:lnTo>
                  <a:pt x="6070854" y="18287"/>
                </a:lnTo>
                <a:close/>
              </a:path>
              <a:path w="7626984" h="24130">
                <a:moveTo>
                  <a:pt x="6115050" y="18287"/>
                </a:moveTo>
                <a:lnTo>
                  <a:pt x="6115050" y="6095"/>
                </a:lnTo>
                <a:lnTo>
                  <a:pt x="6109703" y="761"/>
                </a:lnTo>
                <a:lnTo>
                  <a:pt x="6097524" y="761"/>
                </a:lnTo>
                <a:lnTo>
                  <a:pt x="6092952" y="6095"/>
                </a:lnTo>
                <a:lnTo>
                  <a:pt x="6092952" y="18287"/>
                </a:lnTo>
                <a:lnTo>
                  <a:pt x="6097524" y="23621"/>
                </a:lnTo>
                <a:lnTo>
                  <a:pt x="6109703" y="23621"/>
                </a:lnTo>
                <a:lnTo>
                  <a:pt x="6115050" y="18287"/>
                </a:lnTo>
                <a:close/>
              </a:path>
              <a:path w="7626984" h="24130">
                <a:moveTo>
                  <a:pt x="6159233" y="18287"/>
                </a:moveTo>
                <a:lnTo>
                  <a:pt x="6159233" y="6095"/>
                </a:lnTo>
                <a:lnTo>
                  <a:pt x="6154674" y="761"/>
                </a:lnTo>
                <a:lnTo>
                  <a:pt x="6142469" y="761"/>
                </a:lnTo>
                <a:lnTo>
                  <a:pt x="6137148" y="6095"/>
                </a:lnTo>
                <a:lnTo>
                  <a:pt x="6137148" y="18287"/>
                </a:lnTo>
                <a:lnTo>
                  <a:pt x="6142469" y="23621"/>
                </a:lnTo>
                <a:lnTo>
                  <a:pt x="6154674" y="23621"/>
                </a:lnTo>
                <a:lnTo>
                  <a:pt x="6159233" y="18287"/>
                </a:lnTo>
                <a:close/>
              </a:path>
              <a:path w="7626984" h="24130">
                <a:moveTo>
                  <a:pt x="6204204" y="18287"/>
                </a:moveTo>
                <a:lnTo>
                  <a:pt x="6204204" y="6095"/>
                </a:lnTo>
                <a:lnTo>
                  <a:pt x="6198857" y="761"/>
                </a:lnTo>
                <a:lnTo>
                  <a:pt x="6186678" y="761"/>
                </a:lnTo>
                <a:lnTo>
                  <a:pt x="6182093" y="6095"/>
                </a:lnTo>
                <a:lnTo>
                  <a:pt x="6182093" y="18287"/>
                </a:lnTo>
                <a:lnTo>
                  <a:pt x="6186678" y="23621"/>
                </a:lnTo>
                <a:lnTo>
                  <a:pt x="6198857" y="23621"/>
                </a:lnTo>
                <a:lnTo>
                  <a:pt x="6204204" y="18287"/>
                </a:lnTo>
                <a:close/>
              </a:path>
              <a:path w="7626984" h="24130">
                <a:moveTo>
                  <a:pt x="6248400" y="18287"/>
                </a:moveTo>
                <a:lnTo>
                  <a:pt x="6248400" y="6095"/>
                </a:lnTo>
                <a:lnTo>
                  <a:pt x="6243828" y="761"/>
                </a:lnTo>
                <a:lnTo>
                  <a:pt x="6230874" y="761"/>
                </a:lnTo>
                <a:lnTo>
                  <a:pt x="6226302" y="6095"/>
                </a:lnTo>
                <a:lnTo>
                  <a:pt x="6226302" y="18287"/>
                </a:lnTo>
                <a:lnTo>
                  <a:pt x="6230874" y="23621"/>
                </a:lnTo>
                <a:lnTo>
                  <a:pt x="6243828" y="23621"/>
                </a:lnTo>
                <a:lnTo>
                  <a:pt x="6248400" y="18287"/>
                </a:lnTo>
                <a:close/>
              </a:path>
              <a:path w="7626984" h="24130">
                <a:moveTo>
                  <a:pt x="6292583" y="18287"/>
                </a:moveTo>
                <a:lnTo>
                  <a:pt x="6292583" y="6095"/>
                </a:lnTo>
                <a:lnTo>
                  <a:pt x="6288024" y="761"/>
                </a:lnTo>
                <a:lnTo>
                  <a:pt x="6275819" y="761"/>
                </a:lnTo>
                <a:lnTo>
                  <a:pt x="6270498" y="6095"/>
                </a:lnTo>
                <a:lnTo>
                  <a:pt x="6270498" y="18287"/>
                </a:lnTo>
                <a:lnTo>
                  <a:pt x="6275819" y="23621"/>
                </a:lnTo>
                <a:lnTo>
                  <a:pt x="6288024" y="23621"/>
                </a:lnTo>
                <a:lnTo>
                  <a:pt x="6292583" y="18287"/>
                </a:lnTo>
                <a:close/>
              </a:path>
              <a:path w="7626984" h="24130">
                <a:moveTo>
                  <a:pt x="6337554" y="18287"/>
                </a:moveTo>
                <a:lnTo>
                  <a:pt x="6337554" y="6095"/>
                </a:lnTo>
                <a:lnTo>
                  <a:pt x="6332207" y="761"/>
                </a:lnTo>
                <a:lnTo>
                  <a:pt x="6320028" y="761"/>
                </a:lnTo>
                <a:lnTo>
                  <a:pt x="6315443" y="6095"/>
                </a:lnTo>
                <a:lnTo>
                  <a:pt x="6315443" y="18287"/>
                </a:lnTo>
                <a:lnTo>
                  <a:pt x="6320028" y="23621"/>
                </a:lnTo>
                <a:lnTo>
                  <a:pt x="6332207" y="23621"/>
                </a:lnTo>
                <a:lnTo>
                  <a:pt x="6337554" y="18287"/>
                </a:lnTo>
                <a:close/>
              </a:path>
              <a:path w="7626984" h="24130">
                <a:moveTo>
                  <a:pt x="6381750" y="18287"/>
                </a:moveTo>
                <a:lnTo>
                  <a:pt x="6381750" y="6095"/>
                </a:lnTo>
                <a:lnTo>
                  <a:pt x="6377178" y="761"/>
                </a:lnTo>
                <a:lnTo>
                  <a:pt x="6364224" y="761"/>
                </a:lnTo>
                <a:lnTo>
                  <a:pt x="6359652" y="6095"/>
                </a:lnTo>
                <a:lnTo>
                  <a:pt x="6359652" y="18287"/>
                </a:lnTo>
                <a:lnTo>
                  <a:pt x="6364224" y="23621"/>
                </a:lnTo>
                <a:lnTo>
                  <a:pt x="6377178" y="23621"/>
                </a:lnTo>
                <a:lnTo>
                  <a:pt x="6381750" y="18287"/>
                </a:lnTo>
                <a:close/>
              </a:path>
              <a:path w="7626984" h="24130">
                <a:moveTo>
                  <a:pt x="6426695" y="18287"/>
                </a:moveTo>
                <a:lnTo>
                  <a:pt x="6426695" y="6095"/>
                </a:lnTo>
                <a:lnTo>
                  <a:pt x="6421374" y="761"/>
                </a:lnTo>
                <a:lnTo>
                  <a:pt x="6409169" y="761"/>
                </a:lnTo>
                <a:lnTo>
                  <a:pt x="6403848" y="6095"/>
                </a:lnTo>
                <a:lnTo>
                  <a:pt x="6403848" y="18287"/>
                </a:lnTo>
                <a:lnTo>
                  <a:pt x="6409169" y="23621"/>
                </a:lnTo>
                <a:lnTo>
                  <a:pt x="6421374" y="23621"/>
                </a:lnTo>
                <a:lnTo>
                  <a:pt x="6426695" y="18287"/>
                </a:lnTo>
                <a:close/>
              </a:path>
              <a:path w="7626984" h="24130">
                <a:moveTo>
                  <a:pt x="6470904" y="18287"/>
                </a:moveTo>
                <a:lnTo>
                  <a:pt x="6470904" y="6095"/>
                </a:lnTo>
                <a:lnTo>
                  <a:pt x="6465557" y="761"/>
                </a:lnTo>
                <a:lnTo>
                  <a:pt x="6453378" y="761"/>
                </a:lnTo>
                <a:lnTo>
                  <a:pt x="6448793" y="6095"/>
                </a:lnTo>
                <a:lnTo>
                  <a:pt x="6448793" y="18287"/>
                </a:lnTo>
                <a:lnTo>
                  <a:pt x="6453378" y="23621"/>
                </a:lnTo>
                <a:lnTo>
                  <a:pt x="6465557" y="23621"/>
                </a:lnTo>
                <a:lnTo>
                  <a:pt x="6470904" y="18287"/>
                </a:lnTo>
                <a:close/>
              </a:path>
              <a:path w="7626984" h="24130">
                <a:moveTo>
                  <a:pt x="6515100" y="18287"/>
                </a:moveTo>
                <a:lnTo>
                  <a:pt x="6515100" y="6095"/>
                </a:lnTo>
                <a:lnTo>
                  <a:pt x="6510528" y="761"/>
                </a:lnTo>
                <a:lnTo>
                  <a:pt x="6498335" y="761"/>
                </a:lnTo>
                <a:lnTo>
                  <a:pt x="6493002" y="6095"/>
                </a:lnTo>
                <a:lnTo>
                  <a:pt x="6493002" y="18287"/>
                </a:lnTo>
                <a:lnTo>
                  <a:pt x="6498335" y="23621"/>
                </a:lnTo>
                <a:lnTo>
                  <a:pt x="6510528" y="23621"/>
                </a:lnTo>
                <a:lnTo>
                  <a:pt x="6515100" y="18287"/>
                </a:lnTo>
                <a:close/>
              </a:path>
              <a:path w="7626984" h="24130">
                <a:moveTo>
                  <a:pt x="6560045" y="18287"/>
                </a:moveTo>
                <a:lnTo>
                  <a:pt x="6560045" y="6095"/>
                </a:lnTo>
                <a:lnTo>
                  <a:pt x="6554724" y="1523"/>
                </a:lnTo>
                <a:lnTo>
                  <a:pt x="6542519" y="1523"/>
                </a:lnTo>
                <a:lnTo>
                  <a:pt x="6537198" y="6095"/>
                </a:lnTo>
                <a:lnTo>
                  <a:pt x="6537198" y="18287"/>
                </a:lnTo>
                <a:lnTo>
                  <a:pt x="6542519" y="23621"/>
                </a:lnTo>
                <a:lnTo>
                  <a:pt x="6554724" y="23621"/>
                </a:lnTo>
                <a:lnTo>
                  <a:pt x="6560045" y="18287"/>
                </a:lnTo>
                <a:close/>
              </a:path>
              <a:path w="7626984" h="24130">
                <a:moveTo>
                  <a:pt x="6604254" y="18287"/>
                </a:moveTo>
                <a:lnTo>
                  <a:pt x="6604254" y="6095"/>
                </a:lnTo>
                <a:lnTo>
                  <a:pt x="6598907" y="1523"/>
                </a:lnTo>
                <a:lnTo>
                  <a:pt x="6586728" y="1523"/>
                </a:lnTo>
                <a:lnTo>
                  <a:pt x="6582143" y="6095"/>
                </a:lnTo>
                <a:lnTo>
                  <a:pt x="6582143" y="18287"/>
                </a:lnTo>
                <a:lnTo>
                  <a:pt x="6586728" y="23621"/>
                </a:lnTo>
                <a:lnTo>
                  <a:pt x="6598907" y="23621"/>
                </a:lnTo>
                <a:lnTo>
                  <a:pt x="6604254" y="18287"/>
                </a:lnTo>
                <a:close/>
              </a:path>
              <a:path w="7626984" h="24130">
                <a:moveTo>
                  <a:pt x="6648450" y="18287"/>
                </a:moveTo>
                <a:lnTo>
                  <a:pt x="6648450" y="6095"/>
                </a:lnTo>
                <a:lnTo>
                  <a:pt x="6643878" y="1523"/>
                </a:lnTo>
                <a:lnTo>
                  <a:pt x="6631685" y="1523"/>
                </a:lnTo>
                <a:lnTo>
                  <a:pt x="6626352" y="6095"/>
                </a:lnTo>
                <a:lnTo>
                  <a:pt x="6626352" y="18287"/>
                </a:lnTo>
                <a:lnTo>
                  <a:pt x="6631685" y="23621"/>
                </a:lnTo>
                <a:lnTo>
                  <a:pt x="6643878" y="23621"/>
                </a:lnTo>
                <a:lnTo>
                  <a:pt x="6648450" y="18287"/>
                </a:lnTo>
                <a:close/>
              </a:path>
              <a:path w="7626984" h="24130">
                <a:moveTo>
                  <a:pt x="6693395" y="18287"/>
                </a:moveTo>
                <a:lnTo>
                  <a:pt x="6693395" y="6095"/>
                </a:lnTo>
                <a:lnTo>
                  <a:pt x="6688074" y="1523"/>
                </a:lnTo>
                <a:lnTo>
                  <a:pt x="6675869" y="1523"/>
                </a:lnTo>
                <a:lnTo>
                  <a:pt x="6671309" y="6095"/>
                </a:lnTo>
                <a:lnTo>
                  <a:pt x="6671309" y="18287"/>
                </a:lnTo>
                <a:lnTo>
                  <a:pt x="6675869" y="23621"/>
                </a:lnTo>
                <a:lnTo>
                  <a:pt x="6688074" y="23621"/>
                </a:lnTo>
                <a:lnTo>
                  <a:pt x="6693395" y="18287"/>
                </a:lnTo>
                <a:close/>
              </a:path>
              <a:path w="7626984" h="24130">
                <a:moveTo>
                  <a:pt x="6737604" y="18287"/>
                </a:moveTo>
                <a:lnTo>
                  <a:pt x="6737604" y="6095"/>
                </a:lnTo>
                <a:lnTo>
                  <a:pt x="6733019" y="1523"/>
                </a:lnTo>
                <a:lnTo>
                  <a:pt x="6720078" y="1523"/>
                </a:lnTo>
                <a:lnTo>
                  <a:pt x="6715493" y="6095"/>
                </a:lnTo>
                <a:lnTo>
                  <a:pt x="6715493" y="18287"/>
                </a:lnTo>
                <a:lnTo>
                  <a:pt x="6720078" y="23621"/>
                </a:lnTo>
                <a:lnTo>
                  <a:pt x="6733019" y="23621"/>
                </a:lnTo>
                <a:lnTo>
                  <a:pt x="6737604" y="18287"/>
                </a:lnTo>
                <a:close/>
              </a:path>
              <a:path w="7626984" h="24130">
                <a:moveTo>
                  <a:pt x="6781800" y="18287"/>
                </a:moveTo>
                <a:lnTo>
                  <a:pt x="6781800" y="6095"/>
                </a:lnTo>
                <a:lnTo>
                  <a:pt x="6777228" y="1523"/>
                </a:lnTo>
                <a:lnTo>
                  <a:pt x="6765035" y="1523"/>
                </a:lnTo>
                <a:lnTo>
                  <a:pt x="6759702" y="6095"/>
                </a:lnTo>
                <a:lnTo>
                  <a:pt x="6759702" y="18287"/>
                </a:lnTo>
                <a:lnTo>
                  <a:pt x="6765035" y="23621"/>
                </a:lnTo>
                <a:lnTo>
                  <a:pt x="6777228" y="23621"/>
                </a:lnTo>
                <a:lnTo>
                  <a:pt x="6781800" y="18287"/>
                </a:lnTo>
                <a:close/>
              </a:path>
              <a:path w="7626984" h="24130">
                <a:moveTo>
                  <a:pt x="6826745" y="18287"/>
                </a:moveTo>
                <a:lnTo>
                  <a:pt x="6826745" y="6095"/>
                </a:lnTo>
                <a:lnTo>
                  <a:pt x="6821424" y="1523"/>
                </a:lnTo>
                <a:lnTo>
                  <a:pt x="6809219" y="1523"/>
                </a:lnTo>
                <a:lnTo>
                  <a:pt x="6804659" y="6095"/>
                </a:lnTo>
                <a:lnTo>
                  <a:pt x="6804659" y="18287"/>
                </a:lnTo>
                <a:lnTo>
                  <a:pt x="6809219" y="23621"/>
                </a:lnTo>
                <a:lnTo>
                  <a:pt x="6821424" y="23621"/>
                </a:lnTo>
                <a:lnTo>
                  <a:pt x="6826745" y="18287"/>
                </a:lnTo>
                <a:close/>
              </a:path>
              <a:path w="7626984" h="24130">
                <a:moveTo>
                  <a:pt x="6870954" y="18287"/>
                </a:moveTo>
                <a:lnTo>
                  <a:pt x="6870954" y="6095"/>
                </a:lnTo>
                <a:lnTo>
                  <a:pt x="6866369" y="1523"/>
                </a:lnTo>
                <a:lnTo>
                  <a:pt x="6853428" y="1523"/>
                </a:lnTo>
                <a:lnTo>
                  <a:pt x="6848843" y="6095"/>
                </a:lnTo>
                <a:lnTo>
                  <a:pt x="6848843" y="18287"/>
                </a:lnTo>
                <a:lnTo>
                  <a:pt x="6853428" y="23621"/>
                </a:lnTo>
                <a:lnTo>
                  <a:pt x="6866369" y="23621"/>
                </a:lnTo>
                <a:lnTo>
                  <a:pt x="6870954" y="18287"/>
                </a:lnTo>
                <a:close/>
              </a:path>
              <a:path w="7626984" h="24130">
                <a:moveTo>
                  <a:pt x="6915911" y="18287"/>
                </a:moveTo>
                <a:lnTo>
                  <a:pt x="6915911" y="6095"/>
                </a:lnTo>
                <a:lnTo>
                  <a:pt x="6910578" y="1523"/>
                </a:lnTo>
                <a:lnTo>
                  <a:pt x="6898385" y="1523"/>
                </a:lnTo>
                <a:lnTo>
                  <a:pt x="6893052" y="6095"/>
                </a:lnTo>
                <a:lnTo>
                  <a:pt x="6893052" y="18287"/>
                </a:lnTo>
                <a:lnTo>
                  <a:pt x="6898385" y="23621"/>
                </a:lnTo>
                <a:lnTo>
                  <a:pt x="6910578" y="23621"/>
                </a:lnTo>
                <a:lnTo>
                  <a:pt x="6915911" y="18287"/>
                </a:lnTo>
                <a:close/>
              </a:path>
              <a:path w="7626984" h="24130">
                <a:moveTo>
                  <a:pt x="6960095" y="18287"/>
                </a:moveTo>
                <a:lnTo>
                  <a:pt x="6960095" y="6095"/>
                </a:lnTo>
                <a:lnTo>
                  <a:pt x="6954774" y="1523"/>
                </a:lnTo>
                <a:lnTo>
                  <a:pt x="6942582" y="1523"/>
                </a:lnTo>
                <a:lnTo>
                  <a:pt x="6938009" y="6095"/>
                </a:lnTo>
                <a:lnTo>
                  <a:pt x="6938009" y="18287"/>
                </a:lnTo>
                <a:lnTo>
                  <a:pt x="6942582" y="23621"/>
                </a:lnTo>
                <a:lnTo>
                  <a:pt x="6954774" y="23621"/>
                </a:lnTo>
                <a:lnTo>
                  <a:pt x="6960095" y="18287"/>
                </a:lnTo>
                <a:close/>
              </a:path>
              <a:path w="7626984" h="24130">
                <a:moveTo>
                  <a:pt x="7004304" y="18287"/>
                </a:moveTo>
                <a:lnTo>
                  <a:pt x="7004304" y="6095"/>
                </a:lnTo>
                <a:lnTo>
                  <a:pt x="6999732" y="1523"/>
                </a:lnTo>
                <a:lnTo>
                  <a:pt x="6987527" y="1523"/>
                </a:lnTo>
                <a:lnTo>
                  <a:pt x="6982206" y="6095"/>
                </a:lnTo>
                <a:lnTo>
                  <a:pt x="6982206" y="18287"/>
                </a:lnTo>
                <a:lnTo>
                  <a:pt x="6987527" y="23621"/>
                </a:lnTo>
                <a:lnTo>
                  <a:pt x="6999732" y="23621"/>
                </a:lnTo>
                <a:lnTo>
                  <a:pt x="7004304" y="18287"/>
                </a:lnTo>
                <a:close/>
              </a:path>
              <a:path w="7626984" h="24130">
                <a:moveTo>
                  <a:pt x="7049261" y="18287"/>
                </a:moveTo>
                <a:lnTo>
                  <a:pt x="7049261" y="6095"/>
                </a:lnTo>
                <a:lnTo>
                  <a:pt x="7043928" y="1523"/>
                </a:lnTo>
                <a:lnTo>
                  <a:pt x="7031735" y="1523"/>
                </a:lnTo>
                <a:lnTo>
                  <a:pt x="7026402" y="6095"/>
                </a:lnTo>
                <a:lnTo>
                  <a:pt x="7026402" y="18287"/>
                </a:lnTo>
                <a:lnTo>
                  <a:pt x="7031735" y="23621"/>
                </a:lnTo>
                <a:lnTo>
                  <a:pt x="7043928" y="23621"/>
                </a:lnTo>
                <a:lnTo>
                  <a:pt x="7049261" y="18287"/>
                </a:lnTo>
                <a:close/>
              </a:path>
              <a:path w="7626984" h="24130">
                <a:moveTo>
                  <a:pt x="7093445" y="18287"/>
                </a:moveTo>
                <a:lnTo>
                  <a:pt x="7093445" y="6095"/>
                </a:lnTo>
                <a:lnTo>
                  <a:pt x="7088124" y="1523"/>
                </a:lnTo>
                <a:lnTo>
                  <a:pt x="7075932" y="1523"/>
                </a:lnTo>
                <a:lnTo>
                  <a:pt x="7071359" y="6095"/>
                </a:lnTo>
                <a:lnTo>
                  <a:pt x="7071359" y="18287"/>
                </a:lnTo>
                <a:lnTo>
                  <a:pt x="7075932" y="23621"/>
                </a:lnTo>
                <a:lnTo>
                  <a:pt x="7088124" y="23621"/>
                </a:lnTo>
                <a:lnTo>
                  <a:pt x="7093445" y="18287"/>
                </a:lnTo>
                <a:close/>
              </a:path>
              <a:path w="7626984" h="24130">
                <a:moveTo>
                  <a:pt x="7137654" y="18287"/>
                </a:moveTo>
                <a:lnTo>
                  <a:pt x="7137654" y="6095"/>
                </a:lnTo>
                <a:lnTo>
                  <a:pt x="7133082" y="1523"/>
                </a:lnTo>
                <a:lnTo>
                  <a:pt x="7120877" y="1523"/>
                </a:lnTo>
                <a:lnTo>
                  <a:pt x="7115556" y="6095"/>
                </a:lnTo>
                <a:lnTo>
                  <a:pt x="7115556" y="18287"/>
                </a:lnTo>
                <a:lnTo>
                  <a:pt x="7120877" y="23621"/>
                </a:lnTo>
                <a:lnTo>
                  <a:pt x="7133082" y="23621"/>
                </a:lnTo>
                <a:lnTo>
                  <a:pt x="7137654" y="18287"/>
                </a:lnTo>
                <a:close/>
              </a:path>
              <a:path w="7626984" h="24130">
                <a:moveTo>
                  <a:pt x="7182611" y="18287"/>
                </a:moveTo>
                <a:lnTo>
                  <a:pt x="7182611" y="6095"/>
                </a:lnTo>
                <a:lnTo>
                  <a:pt x="7177278" y="1523"/>
                </a:lnTo>
                <a:lnTo>
                  <a:pt x="7165085" y="1523"/>
                </a:lnTo>
                <a:lnTo>
                  <a:pt x="7160501" y="6095"/>
                </a:lnTo>
                <a:lnTo>
                  <a:pt x="7160501" y="18287"/>
                </a:lnTo>
                <a:lnTo>
                  <a:pt x="7165085" y="23621"/>
                </a:lnTo>
                <a:lnTo>
                  <a:pt x="7177278" y="23621"/>
                </a:lnTo>
                <a:lnTo>
                  <a:pt x="7182611" y="18287"/>
                </a:lnTo>
                <a:close/>
              </a:path>
              <a:path w="7626984" h="24130">
                <a:moveTo>
                  <a:pt x="7226795" y="18287"/>
                </a:moveTo>
                <a:lnTo>
                  <a:pt x="7226795" y="6095"/>
                </a:lnTo>
                <a:lnTo>
                  <a:pt x="7222235" y="1523"/>
                </a:lnTo>
                <a:lnTo>
                  <a:pt x="7209282" y="1523"/>
                </a:lnTo>
                <a:lnTo>
                  <a:pt x="7204709" y="6095"/>
                </a:lnTo>
                <a:lnTo>
                  <a:pt x="7204709" y="18287"/>
                </a:lnTo>
                <a:lnTo>
                  <a:pt x="7209282" y="23621"/>
                </a:lnTo>
                <a:lnTo>
                  <a:pt x="7222235" y="23621"/>
                </a:lnTo>
                <a:lnTo>
                  <a:pt x="7226795" y="18287"/>
                </a:lnTo>
                <a:close/>
              </a:path>
              <a:path w="7626984" h="24130">
                <a:moveTo>
                  <a:pt x="7271004" y="18287"/>
                </a:moveTo>
                <a:lnTo>
                  <a:pt x="7271004" y="6095"/>
                </a:lnTo>
                <a:lnTo>
                  <a:pt x="7266432" y="1523"/>
                </a:lnTo>
                <a:lnTo>
                  <a:pt x="7254227" y="1523"/>
                </a:lnTo>
                <a:lnTo>
                  <a:pt x="7248906" y="6095"/>
                </a:lnTo>
                <a:lnTo>
                  <a:pt x="7248906" y="18287"/>
                </a:lnTo>
                <a:lnTo>
                  <a:pt x="7254227" y="23621"/>
                </a:lnTo>
                <a:lnTo>
                  <a:pt x="7266432" y="23621"/>
                </a:lnTo>
                <a:lnTo>
                  <a:pt x="7271004" y="18287"/>
                </a:lnTo>
                <a:close/>
              </a:path>
              <a:path w="7626984" h="24130">
                <a:moveTo>
                  <a:pt x="7315961" y="18287"/>
                </a:moveTo>
                <a:lnTo>
                  <a:pt x="7315961" y="6095"/>
                </a:lnTo>
                <a:lnTo>
                  <a:pt x="7310628" y="1523"/>
                </a:lnTo>
                <a:lnTo>
                  <a:pt x="7298435" y="1523"/>
                </a:lnTo>
                <a:lnTo>
                  <a:pt x="7293851" y="6095"/>
                </a:lnTo>
                <a:lnTo>
                  <a:pt x="7293851" y="18287"/>
                </a:lnTo>
                <a:lnTo>
                  <a:pt x="7298435" y="23621"/>
                </a:lnTo>
                <a:lnTo>
                  <a:pt x="7310628" y="23621"/>
                </a:lnTo>
                <a:lnTo>
                  <a:pt x="7315961" y="18287"/>
                </a:lnTo>
                <a:close/>
              </a:path>
              <a:path w="7626984" h="24130">
                <a:moveTo>
                  <a:pt x="7360145" y="18287"/>
                </a:moveTo>
                <a:lnTo>
                  <a:pt x="7360145" y="6095"/>
                </a:lnTo>
                <a:lnTo>
                  <a:pt x="7355585" y="1523"/>
                </a:lnTo>
                <a:lnTo>
                  <a:pt x="7342632" y="1523"/>
                </a:lnTo>
                <a:lnTo>
                  <a:pt x="7338059" y="6095"/>
                </a:lnTo>
                <a:lnTo>
                  <a:pt x="7338059" y="18287"/>
                </a:lnTo>
                <a:lnTo>
                  <a:pt x="7342632" y="23621"/>
                </a:lnTo>
                <a:lnTo>
                  <a:pt x="7355585" y="23621"/>
                </a:lnTo>
                <a:lnTo>
                  <a:pt x="7360145" y="18287"/>
                </a:lnTo>
                <a:close/>
              </a:path>
              <a:path w="7626984" h="24130">
                <a:moveTo>
                  <a:pt x="7405103" y="18287"/>
                </a:moveTo>
                <a:lnTo>
                  <a:pt x="7405103" y="6095"/>
                </a:lnTo>
                <a:lnTo>
                  <a:pt x="7399782" y="1523"/>
                </a:lnTo>
                <a:lnTo>
                  <a:pt x="7387577" y="1523"/>
                </a:lnTo>
                <a:lnTo>
                  <a:pt x="7382256" y="6095"/>
                </a:lnTo>
                <a:lnTo>
                  <a:pt x="7382256" y="18287"/>
                </a:lnTo>
                <a:lnTo>
                  <a:pt x="7387577" y="23621"/>
                </a:lnTo>
                <a:lnTo>
                  <a:pt x="7399782" y="23621"/>
                </a:lnTo>
                <a:lnTo>
                  <a:pt x="7405103" y="18287"/>
                </a:lnTo>
                <a:close/>
              </a:path>
              <a:path w="7626984" h="24130">
                <a:moveTo>
                  <a:pt x="7449311" y="18287"/>
                </a:moveTo>
                <a:lnTo>
                  <a:pt x="7449311" y="6095"/>
                </a:lnTo>
                <a:lnTo>
                  <a:pt x="7443978" y="1523"/>
                </a:lnTo>
                <a:lnTo>
                  <a:pt x="7431785" y="1523"/>
                </a:lnTo>
                <a:lnTo>
                  <a:pt x="7427213" y="6095"/>
                </a:lnTo>
                <a:lnTo>
                  <a:pt x="7427213" y="18287"/>
                </a:lnTo>
                <a:lnTo>
                  <a:pt x="7431785" y="23621"/>
                </a:lnTo>
                <a:lnTo>
                  <a:pt x="7443978" y="23621"/>
                </a:lnTo>
                <a:lnTo>
                  <a:pt x="7449311" y="18287"/>
                </a:lnTo>
                <a:close/>
              </a:path>
              <a:path w="7626984" h="24130">
                <a:moveTo>
                  <a:pt x="7493495" y="18287"/>
                </a:moveTo>
                <a:lnTo>
                  <a:pt x="7493495" y="6095"/>
                </a:lnTo>
                <a:lnTo>
                  <a:pt x="7488935" y="1523"/>
                </a:lnTo>
                <a:lnTo>
                  <a:pt x="7476731" y="1523"/>
                </a:lnTo>
                <a:lnTo>
                  <a:pt x="7471409" y="6095"/>
                </a:lnTo>
                <a:lnTo>
                  <a:pt x="7471409" y="18287"/>
                </a:lnTo>
                <a:lnTo>
                  <a:pt x="7476731" y="23621"/>
                </a:lnTo>
                <a:lnTo>
                  <a:pt x="7488935" y="23621"/>
                </a:lnTo>
                <a:lnTo>
                  <a:pt x="7493495" y="18287"/>
                </a:lnTo>
                <a:close/>
              </a:path>
              <a:path w="7626984" h="24130">
                <a:moveTo>
                  <a:pt x="7538453" y="18287"/>
                </a:moveTo>
                <a:lnTo>
                  <a:pt x="7538453" y="6095"/>
                </a:lnTo>
                <a:lnTo>
                  <a:pt x="7533132" y="1523"/>
                </a:lnTo>
                <a:lnTo>
                  <a:pt x="7520927" y="1523"/>
                </a:lnTo>
                <a:lnTo>
                  <a:pt x="7515606" y="6095"/>
                </a:lnTo>
                <a:lnTo>
                  <a:pt x="7515606" y="18287"/>
                </a:lnTo>
                <a:lnTo>
                  <a:pt x="7520927" y="23621"/>
                </a:lnTo>
                <a:lnTo>
                  <a:pt x="7533132" y="23621"/>
                </a:lnTo>
                <a:lnTo>
                  <a:pt x="7538453" y="18287"/>
                </a:lnTo>
                <a:close/>
              </a:path>
              <a:path w="7626984" h="24130">
                <a:moveTo>
                  <a:pt x="7582661" y="18287"/>
                </a:moveTo>
                <a:lnTo>
                  <a:pt x="7582661" y="6095"/>
                </a:lnTo>
                <a:lnTo>
                  <a:pt x="7577328" y="1523"/>
                </a:lnTo>
                <a:lnTo>
                  <a:pt x="7565135" y="1523"/>
                </a:lnTo>
                <a:lnTo>
                  <a:pt x="7560563" y="6095"/>
                </a:lnTo>
                <a:lnTo>
                  <a:pt x="7560563" y="18287"/>
                </a:lnTo>
                <a:lnTo>
                  <a:pt x="7565135" y="23621"/>
                </a:lnTo>
                <a:lnTo>
                  <a:pt x="7577328" y="23621"/>
                </a:lnTo>
                <a:lnTo>
                  <a:pt x="7582661" y="18287"/>
                </a:lnTo>
                <a:close/>
              </a:path>
              <a:path w="7626984" h="24130">
                <a:moveTo>
                  <a:pt x="7626845" y="18287"/>
                </a:moveTo>
                <a:lnTo>
                  <a:pt x="7626845" y="6095"/>
                </a:lnTo>
                <a:lnTo>
                  <a:pt x="7622285" y="1523"/>
                </a:lnTo>
                <a:lnTo>
                  <a:pt x="7610081" y="1523"/>
                </a:lnTo>
                <a:lnTo>
                  <a:pt x="7604759" y="6095"/>
                </a:lnTo>
                <a:lnTo>
                  <a:pt x="7604759" y="18287"/>
                </a:lnTo>
                <a:lnTo>
                  <a:pt x="7610081" y="23621"/>
                </a:lnTo>
                <a:lnTo>
                  <a:pt x="7622285" y="23621"/>
                </a:lnTo>
                <a:lnTo>
                  <a:pt x="7626845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1495" y="2048936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①</a:t>
            </a:r>
            <a:endParaRPr sz="2400">
              <a:latin typeface="ＭＳ Ｐゴシック"/>
              <a:cs typeface="ＭＳ Ｐゴシック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1429" y="2048936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②</a:t>
            </a:r>
            <a:endParaRPr sz="2400">
              <a:latin typeface="ＭＳ Ｐゴシック"/>
              <a:cs typeface="ＭＳ Ｐ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2551" y="2048936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③</a:t>
            </a:r>
            <a:endParaRPr sz="2400">
              <a:latin typeface="ＭＳ Ｐゴシック"/>
              <a:cs typeface="ＭＳ Ｐゴシック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6011" y="2554650"/>
            <a:ext cx="1727453" cy="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7469" y="2554650"/>
            <a:ext cx="1733549" cy="6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6873" y="2545506"/>
            <a:ext cx="1745742" cy="8724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1445" y="2560746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58043" y="2560746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6437" y="3273978"/>
            <a:ext cx="1727454" cy="1440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7299" y="3264072"/>
            <a:ext cx="1746250" cy="154305"/>
          </a:xfrm>
          <a:custGeom>
            <a:avLst/>
            <a:gdLst/>
            <a:ahLst/>
            <a:cxnLst/>
            <a:rect l="l" t="t" r="r" b="b"/>
            <a:pathLst>
              <a:path w="1746250" h="154304">
                <a:moveTo>
                  <a:pt x="1745741" y="153924"/>
                </a:moveTo>
                <a:lnTo>
                  <a:pt x="1745741" y="0"/>
                </a:lnTo>
                <a:lnTo>
                  <a:pt x="0" y="0"/>
                </a:lnTo>
                <a:lnTo>
                  <a:pt x="0" y="153924"/>
                </a:lnTo>
                <a:lnTo>
                  <a:pt x="4571" y="153924"/>
                </a:lnTo>
                <a:lnTo>
                  <a:pt x="4571" y="9905"/>
                </a:lnTo>
                <a:lnTo>
                  <a:pt x="9143" y="5333"/>
                </a:lnTo>
                <a:lnTo>
                  <a:pt x="9143" y="9905"/>
                </a:lnTo>
                <a:lnTo>
                  <a:pt x="1736597" y="9905"/>
                </a:lnTo>
                <a:lnTo>
                  <a:pt x="1736597" y="5333"/>
                </a:lnTo>
                <a:lnTo>
                  <a:pt x="1741169" y="9905"/>
                </a:lnTo>
                <a:lnTo>
                  <a:pt x="1741169" y="153924"/>
                </a:lnTo>
                <a:lnTo>
                  <a:pt x="1745741" y="153924"/>
                </a:lnTo>
                <a:close/>
              </a:path>
              <a:path w="1746250" h="154304">
                <a:moveTo>
                  <a:pt x="9143" y="9905"/>
                </a:moveTo>
                <a:lnTo>
                  <a:pt x="9143" y="5333"/>
                </a:lnTo>
                <a:lnTo>
                  <a:pt x="4571" y="9905"/>
                </a:lnTo>
                <a:lnTo>
                  <a:pt x="9143" y="9905"/>
                </a:lnTo>
                <a:close/>
              </a:path>
              <a:path w="1746250" h="154304">
                <a:moveTo>
                  <a:pt x="9143" y="153924"/>
                </a:moveTo>
                <a:lnTo>
                  <a:pt x="9143" y="9905"/>
                </a:lnTo>
                <a:lnTo>
                  <a:pt x="4571" y="9905"/>
                </a:lnTo>
                <a:lnTo>
                  <a:pt x="4571" y="153924"/>
                </a:lnTo>
                <a:lnTo>
                  <a:pt x="9143" y="153924"/>
                </a:lnTo>
                <a:close/>
              </a:path>
              <a:path w="1746250" h="154304">
                <a:moveTo>
                  <a:pt x="1741169" y="9905"/>
                </a:moveTo>
                <a:lnTo>
                  <a:pt x="1736597" y="5333"/>
                </a:lnTo>
                <a:lnTo>
                  <a:pt x="1736597" y="9905"/>
                </a:lnTo>
                <a:lnTo>
                  <a:pt x="1741169" y="9905"/>
                </a:lnTo>
                <a:close/>
              </a:path>
              <a:path w="1746250" h="154304">
                <a:moveTo>
                  <a:pt x="1741169" y="153924"/>
                </a:moveTo>
                <a:lnTo>
                  <a:pt x="1741169" y="9905"/>
                </a:lnTo>
                <a:lnTo>
                  <a:pt x="1736597" y="9905"/>
                </a:lnTo>
                <a:lnTo>
                  <a:pt x="1736597" y="153924"/>
                </a:lnTo>
                <a:lnTo>
                  <a:pt x="1741169" y="15392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7569" y="2545506"/>
            <a:ext cx="1752600" cy="872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2522" y="2560746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90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5597" y="2560746"/>
            <a:ext cx="0" cy="582930"/>
          </a:xfrm>
          <a:custGeom>
            <a:avLst/>
            <a:gdLst/>
            <a:ahLst/>
            <a:cxnLst/>
            <a:rect l="l" t="t" r="r" b="b"/>
            <a:pathLst>
              <a:path h="582930">
                <a:moveTo>
                  <a:pt x="0" y="0"/>
                </a:moveTo>
                <a:lnTo>
                  <a:pt x="0" y="582929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55439" y="2770296"/>
            <a:ext cx="2016251" cy="647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45527" y="2761152"/>
            <a:ext cx="2035810" cy="657225"/>
          </a:xfrm>
          <a:custGeom>
            <a:avLst/>
            <a:gdLst/>
            <a:ahLst/>
            <a:cxnLst/>
            <a:rect l="l" t="t" r="r" b="b"/>
            <a:pathLst>
              <a:path w="2035809" h="657225">
                <a:moveTo>
                  <a:pt x="2035302" y="656844"/>
                </a:moveTo>
                <a:lnTo>
                  <a:pt x="2035302" y="0"/>
                </a:lnTo>
                <a:lnTo>
                  <a:pt x="0" y="0"/>
                </a:lnTo>
                <a:lnTo>
                  <a:pt x="0" y="656844"/>
                </a:lnTo>
                <a:lnTo>
                  <a:pt x="5333" y="656844"/>
                </a:lnTo>
                <a:lnTo>
                  <a:pt x="5333" y="9144"/>
                </a:lnTo>
                <a:lnTo>
                  <a:pt x="9918" y="4572"/>
                </a:lnTo>
                <a:lnTo>
                  <a:pt x="9918" y="9144"/>
                </a:lnTo>
                <a:lnTo>
                  <a:pt x="2026170" y="9143"/>
                </a:lnTo>
                <a:lnTo>
                  <a:pt x="2026170" y="4572"/>
                </a:lnTo>
                <a:lnTo>
                  <a:pt x="2030742" y="9143"/>
                </a:lnTo>
                <a:lnTo>
                  <a:pt x="2030742" y="656844"/>
                </a:lnTo>
                <a:lnTo>
                  <a:pt x="2035302" y="656844"/>
                </a:lnTo>
                <a:close/>
              </a:path>
              <a:path w="2035809" h="657225">
                <a:moveTo>
                  <a:pt x="9918" y="9144"/>
                </a:moveTo>
                <a:lnTo>
                  <a:pt x="9918" y="4572"/>
                </a:lnTo>
                <a:lnTo>
                  <a:pt x="5333" y="9144"/>
                </a:lnTo>
                <a:lnTo>
                  <a:pt x="9918" y="9144"/>
                </a:lnTo>
                <a:close/>
              </a:path>
              <a:path w="2035809" h="657225">
                <a:moveTo>
                  <a:pt x="9918" y="656844"/>
                </a:moveTo>
                <a:lnTo>
                  <a:pt x="9918" y="9144"/>
                </a:lnTo>
                <a:lnTo>
                  <a:pt x="5333" y="9144"/>
                </a:lnTo>
                <a:lnTo>
                  <a:pt x="5333" y="656844"/>
                </a:lnTo>
                <a:lnTo>
                  <a:pt x="9918" y="656844"/>
                </a:lnTo>
                <a:close/>
              </a:path>
              <a:path w="2035809" h="657225">
                <a:moveTo>
                  <a:pt x="2030742" y="9143"/>
                </a:moveTo>
                <a:lnTo>
                  <a:pt x="2026170" y="4572"/>
                </a:lnTo>
                <a:lnTo>
                  <a:pt x="2026170" y="9143"/>
                </a:lnTo>
                <a:lnTo>
                  <a:pt x="2030742" y="9143"/>
                </a:lnTo>
                <a:close/>
              </a:path>
              <a:path w="2035809" h="657225">
                <a:moveTo>
                  <a:pt x="2030742" y="656844"/>
                </a:moveTo>
                <a:lnTo>
                  <a:pt x="2030742" y="9143"/>
                </a:lnTo>
                <a:lnTo>
                  <a:pt x="2026170" y="9143"/>
                </a:lnTo>
                <a:lnTo>
                  <a:pt x="2026170" y="656844"/>
                </a:lnTo>
                <a:lnTo>
                  <a:pt x="2030742" y="6568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0839" y="3132246"/>
            <a:ext cx="1728977" cy="285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0939" y="3123102"/>
            <a:ext cx="1748155" cy="295275"/>
          </a:xfrm>
          <a:custGeom>
            <a:avLst/>
            <a:gdLst/>
            <a:ahLst/>
            <a:cxnLst/>
            <a:rect l="l" t="t" r="r" b="b"/>
            <a:pathLst>
              <a:path w="1748154" h="295275">
                <a:moveTo>
                  <a:pt x="1748027" y="294894"/>
                </a:moveTo>
                <a:lnTo>
                  <a:pt x="1748027" y="0"/>
                </a:lnTo>
                <a:lnTo>
                  <a:pt x="0" y="0"/>
                </a:lnTo>
                <a:lnTo>
                  <a:pt x="0" y="294894"/>
                </a:lnTo>
                <a:lnTo>
                  <a:pt x="5333" y="294894"/>
                </a:lnTo>
                <a:lnTo>
                  <a:pt x="5333" y="9144"/>
                </a:lnTo>
                <a:lnTo>
                  <a:pt x="9905" y="4572"/>
                </a:lnTo>
                <a:lnTo>
                  <a:pt x="9905" y="9144"/>
                </a:lnTo>
                <a:lnTo>
                  <a:pt x="1738883" y="9144"/>
                </a:lnTo>
                <a:lnTo>
                  <a:pt x="1738883" y="4572"/>
                </a:lnTo>
                <a:lnTo>
                  <a:pt x="1743443" y="9144"/>
                </a:lnTo>
                <a:lnTo>
                  <a:pt x="1743443" y="294894"/>
                </a:lnTo>
                <a:lnTo>
                  <a:pt x="1748027" y="294894"/>
                </a:lnTo>
                <a:close/>
              </a:path>
              <a:path w="1748154" h="295275">
                <a:moveTo>
                  <a:pt x="9905" y="9144"/>
                </a:moveTo>
                <a:lnTo>
                  <a:pt x="9905" y="4572"/>
                </a:lnTo>
                <a:lnTo>
                  <a:pt x="5333" y="9144"/>
                </a:lnTo>
                <a:lnTo>
                  <a:pt x="9905" y="9144"/>
                </a:lnTo>
                <a:close/>
              </a:path>
              <a:path w="1748154" h="295275">
                <a:moveTo>
                  <a:pt x="9905" y="294894"/>
                </a:moveTo>
                <a:lnTo>
                  <a:pt x="9905" y="9144"/>
                </a:lnTo>
                <a:lnTo>
                  <a:pt x="5333" y="9144"/>
                </a:lnTo>
                <a:lnTo>
                  <a:pt x="5333" y="294894"/>
                </a:lnTo>
                <a:lnTo>
                  <a:pt x="9905" y="294894"/>
                </a:lnTo>
                <a:close/>
              </a:path>
              <a:path w="1748154" h="295275">
                <a:moveTo>
                  <a:pt x="1743443" y="9144"/>
                </a:moveTo>
                <a:lnTo>
                  <a:pt x="1738883" y="4572"/>
                </a:lnTo>
                <a:lnTo>
                  <a:pt x="1738883" y="9144"/>
                </a:lnTo>
                <a:lnTo>
                  <a:pt x="1743443" y="9144"/>
                </a:lnTo>
                <a:close/>
              </a:path>
              <a:path w="1748154" h="295275">
                <a:moveTo>
                  <a:pt x="1743443" y="294894"/>
                </a:moveTo>
                <a:lnTo>
                  <a:pt x="1743443" y="9144"/>
                </a:lnTo>
                <a:lnTo>
                  <a:pt x="1738883" y="9144"/>
                </a:lnTo>
                <a:lnTo>
                  <a:pt x="1738883" y="294894"/>
                </a:lnTo>
                <a:lnTo>
                  <a:pt x="1743443" y="29489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9189" y="3143676"/>
            <a:ext cx="429259" cy="274320"/>
          </a:xfrm>
          <a:custGeom>
            <a:avLst/>
            <a:gdLst/>
            <a:ahLst/>
            <a:cxnLst/>
            <a:rect l="l" t="t" r="r" b="b"/>
            <a:pathLst>
              <a:path w="429260" h="274320">
                <a:moveTo>
                  <a:pt x="0" y="0"/>
                </a:moveTo>
                <a:lnTo>
                  <a:pt x="0" y="274320"/>
                </a:lnTo>
                <a:lnTo>
                  <a:pt x="429006" y="274320"/>
                </a:lnTo>
                <a:lnTo>
                  <a:pt x="429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6011" y="3417996"/>
            <a:ext cx="1727454" cy="185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6873" y="3417996"/>
            <a:ext cx="1746250" cy="196215"/>
          </a:xfrm>
          <a:custGeom>
            <a:avLst/>
            <a:gdLst/>
            <a:ahLst/>
            <a:cxnLst/>
            <a:rect l="l" t="t" r="r" b="b"/>
            <a:pathLst>
              <a:path w="1746250" h="196214">
                <a:moveTo>
                  <a:pt x="9143" y="185927"/>
                </a:moveTo>
                <a:lnTo>
                  <a:pt x="9143" y="0"/>
                </a:lnTo>
                <a:lnTo>
                  <a:pt x="0" y="0"/>
                </a:lnTo>
                <a:lnTo>
                  <a:pt x="0" y="195833"/>
                </a:lnTo>
                <a:lnTo>
                  <a:pt x="4571" y="195833"/>
                </a:lnTo>
                <a:lnTo>
                  <a:pt x="4571" y="185927"/>
                </a:lnTo>
                <a:lnTo>
                  <a:pt x="9143" y="185927"/>
                </a:lnTo>
                <a:close/>
              </a:path>
              <a:path w="1746250" h="196214">
                <a:moveTo>
                  <a:pt x="1741169" y="185927"/>
                </a:moveTo>
                <a:lnTo>
                  <a:pt x="4571" y="185927"/>
                </a:lnTo>
                <a:lnTo>
                  <a:pt x="9143" y="190500"/>
                </a:lnTo>
                <a:lnTo>
                  <a:pt x="9143" y="195833"/>
                </a:lnTo>
                <a:lnTo>
                  <a:pt x="1736597" y="195833"/>
                </a:lnTo>
                <a:lnTo>
                  <a:pt x="1736597" y="190500"/>
                </a:lnTo>
                <a:lnTo>
                  <a:pt x="1741169" y="185927"/>
                </a:lnTo>
                <a:close/>
              </a:path>
              <a:path w="1746250" h="196214">
                <a:moveTo>
                  <a:pt x="9143" y="195833"/>
                </a:moveTo>
                <a:lnTo>
                  <a:pt x="9143" y="190500"/>
                </a:lnTo>
                <a:lnTo>
                  <a:pt x="4571" y="185927"/>
                </a:lnTo>
                <a:lnTo>
                  <a:pt x="4571" y="195833"/>
                </a:lnTo>
                <a:lnTo>
                  <a:pt x="9143" y="195833"/>
                </a:lnTo>
                <a:close/>
              </a:path>
              <a:path w="1746250" h="196214">
                <a:moveTo>
                  <a:pt x="1745741" y="195833"/>
                </a:moveTo>
                <a:lnTo>
                  <a:pt x="1745741" y="0"/>
                </a:lnTo>
                <a:lnTo>
                  <a:pt x="1736597" y="0"/>
                </a:lnTo>
                <a:lnTo>
                  <a:pt x="1736597" y="185927"/>
                </a:lnTo>
                <a:lnTo>
                  <a:pt x="1741169" y="185927"/>
                </a:lnTo>
                <a:lnTo>
                  <a:pt x="1741169" y="195833"/>
                </a:lnTo>
                <a:lnTo>
                  <a:pt x="1745741" y="195833"/>
                </a:lnTo>
                <a:close/>
              </a:path>
              <a:path w="1746250" h="196214">
                <a:moveTo>
                  <a:pt x="1741169" y="195833"/>
                </a:moveTo>
                <a:lnTo>
                  <a:pt x="1741169" y="185927"/>
                </a:lnTo>
                <a:lnTo>
                  <a:pt x="1736597" y="190500"/>
                </a:lnTo>
                <a:lnTo>
                  <a:pt x="1736597" y="195833"/>
                </a:lnTo>
                <a:lnTo>
                  <a:pt x="1741169" y="19583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6437" y="3417996"/>
            <a:ext cx="1727454" cy="857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1871" y="3417996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18469" y="3417996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3915" y="3910248"/>
            <a:ext cx="601980" cy="241935"/>
          </a:xfrm>
          <a:custGeom>
            <a:avLst/>
            <a:gdLst/>
            <a:ahLst/>
            <a:cxnLst/>
            <a:rect l="l" t="t" r="r" b="b"/>
            <a:pathLst>
              <a:path w="601980" h="241935">
                <a:moveTo>
                  <a:pt x="601980" y="241553"/>
                </a:moveTo>
                <a:lnTo>
                  <a:pt x="601980" y="0"/>
                </a:lnTo>
                <a:lnTo>
                  <a:pt x="0" y="0"/>
                </a:lnTo>
                <a:lnTo>
                  <a:pt x="0" y="241553"/>
                </a:lnTo>
                <a:lnTo>
                  <a:pt x="12954" y="241553"/>
                </a:lnTo>
                <a:lnTo>
                  <a:pt x="12954" y="25907"/>
                </a:lnTo>
                <a:lnTo>
                  <a:pt x="25908" y="12953"/>
                </a:lnTo>
                <a:lnTo>
                  <a:pt x="25908" y="25907"/>
                </a:lnTo>
                <a:lnTo>
                  <a:pt x="576834" y="25907"/>
                </a:lnTo>
                <a:lnTo>
                  <a:pt x="576834" y="12953"/>
                </a:lnTo>
                <a:lnTo>
                  <a:pt x="589026" y="25907"/>
                </a:lnTo>
                <a:lnTo>
                  <a:pt x="589026" y="241553"/>
                </a:lnTo>
                <a:lnTo>
                  <a:pt x="601980" y="241553"/>
                </a:lnTo>
                <a:close/>
              </a:path>
              <a:path w="601980" h="241935">
                <a:moveTo>
                  <a:pt x="25908" y="25907"/>
                </a:moveTo>
                <a:lnTo>
                  <a:pt x="25908" y="12953"/>
                </a:lnTo>
                <a:lnTo>
                  <a:pt x="12954" y="25907"/>
                </a:lnTo>
                <a:lnTo>
                  <a:pt x="25908" y="25907"/>
                </a:lnTo>
                <a:close/>
              </a:path>
              <a:path w="601980" h="241935">
                <a:moveTo>
                  <a:pt x="25908" y="216407"/>
                </a:moveTo>
                <a:lnTo>
                  <a:pt x="25908" y="25907"/>
                </a:lnTo>
                <a:lnTo>
                  <a:pt x="12954" y="25907"/>
                </a:lnTo>
                <a:lnTo>
                  <a:pt x="12954" y="216407"/>
                </a:lnTo>
                <a:lnTo>
                  <a:pt x="25908" y="216407"/>
                </a:lnTo>
                <a:close/>
              </a:path>
              <a:path w="601980" h="241935">
                <a:moveTo>
                  <a:pt x="589026" y="216407"/>
                </a:moveTo>
                <a:lnTo>
                  <a:pt x="12954" y="216407"/>
                </a:lnTo>
                <a:lnTo>
                  <a:pt x="25908" y="228600"/>
                </a:lnTo>
                <a:lnTo>
                  <a:pt x="25908" y="241553"/>
                </a:lnTo>
                <a:lnTo>
                  <a:pt x="576834" y="241553"/>
                </a:lnTo>
                <a:lnTo>
                  <a:pt x="576834" y="228600"/>
                </a:lnTo>
                <a:lnTo>
                  <a:pt x="589026" y="216407"/>
                </a:lnTo>
                <a:close/>
              </a:path>
              <a:path w="601980" h="241935">
                <a:moveTo>
                  <a:pt x="25908" y="241553"/>
                </a:moveTo>
                <a:lnTo>
                  <a:pt x="25908" y="228600"/>
                </a:lnTo>
                <a:lnTo>
                  <a:pt x="12954" y="216407"/>
                </a:lnTo>
                <a:lnTo>
                  <a:pt x="12954" y="241553"/>
                </a:lnTo>
                <a:lnTo>
                  <a:pt x="25908" y="241553"/>
                </a:lnTo>
                <a:close/>
              </a:path>
              <a:path w="601980" h="241935">
                <a:moveTo>
                  <a:pt x="589026" y="25907"/>
                </a:moveTo>
                <a:lnTo>
                  <a:pt x="576834" y="12953"/>
                </a:lnTo>
                <a:lnTo>
                  <a:pt x="576834" y="25907"/>
                </a:lnTo>
                <a:lnTo>
                  <a:pt x="589026" y="25907"/>
                </a:lnTo>
                <a:close/>
              </a:path>
              <a:path w="601980" h="241935">
                <a:moveTo>
                  <a:pt x="589026" y="216407"/>
                </a:moveTo>
                <a:lnTo>
                  <a:pt x="589026" y="25907"/>
                </a:lnTo>
                <a:lnTo>
                  <a:pt x="576834" y="25907"/>
                </a:lnTo>
                <a:lnTo>
                  <a:pt x="576834" y="216407"/>
                </a:lnTo>
                <a:lnTo>
                  <a:pt x="589026" y="216407"/>
                </a:lnTo>
                <a:close/>
              </a:path>
              <a:path w="601980" h="241935">
                <a:moveTo>
                  <a:pt x="589026" y="241553"/>
                </a:moveTo>
                <a:lnTo>
                  <a:pt x="589026" y="216407"/>
                </a:lnTo>
                <a:lnTo>
                  <a:pt x="576834" y="228600"/>
                </a:lnTo>
                <a:lnTo>
                  <a:pt x="576834" y="241553"/>
                </a:lnTo>
                <a:lnTo>
                  <a:pt x="589026" y="2415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7469" y="3417996"/>
            <a:ext cx="1733549" cy="1889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37569" y="3417996"/>
            <a:ext cx="1752600" cy="199390"/>
          </a:xfrm>
          <a:custGeom>
            <a:avLst/>
            <a:gdLst/>
            <a:ahLst/>
            <a:cxnLst/>
            <a:rect l="l" t="t" r="r" b="b"/>
            <a:pathLst>
              <a:path w="1752600" h="199389">
                <a:moveTo>
                  <a:pt x="9905" y="188976"/>
                </a:moveTo>
                <a:lnTo>
                  <a:pt x="9905" y="0"/>
                </a:lnTo>
                <a:lnTo>
                  <a:pt x="0" y="0"/>
                </a:lnTo>
                <a:lnTo>
                  <a:pt x="0" y="198882"/>
                </a:lnTo>
                <a:lnTo>
                  <a:pt x="4572" y="198882"/>
                </a:lnTo>
                <a:lnTo>
                  <a:pt x="4572" y="188976"/>
                </a:lnTo>
                <a:lnTo>
                  <a:pt x="9905" y="188976"/>
                </a:lnTo>
                <a:close/>
              </a:path>
              <a:path w="1752600" h="199389">
                <a:moveTo>
                  <a:pt x="1748027" y="188975"/>
                </a:moveTo>
                <a:lnTo>
                  <a:pt x="4572" y="188976"/>
                </a:lnTo>
                <a:lnTo>
                  <a:pt x="9905" y="194310"/>
                </a:lnTo>
                <a:lnTo>
                  <a:pt x="9905" y="198882"/>
                </a:lnTo>
                <a:lnTo>
                  <a:pt x="1743455" y="198881"/>
                </a:lnTo>
                <a:lnTo>
                  <a:pt x="1743455" y="194309"/>
                </a:lnTo>
                <a:lnTo>
                  <a:pt x="1748027" y="188975"/>
                </a:lnTo>
                <a:close/>
              </a:path>
              <a:path w="1752600" h="199389">
                <a:moveTo>
                  <a:pt x="9905" y="198882"/>
                </a:moveTo>
                <a:lnTo>
                  <a:pt x="9905" y="194310"/>
                </a:lnTo>
                <a:lnTo>
                  <a:pt x="4572" y="188976"/>
                </a:lnTo>
                <a:lnTo>
                  <a:pt x="4572" y="198882"/>
                </a:lnTo>
                <a:lnTo>
                  <a:pt x="9905" y="198882"/>
                </a:lnTo>
                <a:close/>
              </a:path>
              <a:path w="1752600" h="199389">
                <a:moveTo>
                  <a:pt x="1752600" y="198881"/>
                </a:moveTo>
                <a:lnTo>
                  <a:pt x="1752600" y="0"/>
                </a:lnTo>
                <a:lnTo>
                  <a:pt x="1743455" y="0"/>
                </a:lnTo>
                <a:lnTo>
                  <a:pt x="1743455" y="188975"/>
                </a:lnTo>
                <a:lnTo>
                  <a:pt x="1748027" y="188975"/>
                </a:lnTo>
                <a:lnTo>
                  <a:pt x="1748027" y="198881"/>
                </a:lnTo>
                <a:lnTo>
                  <a:pt x="1752600" y="198881"/>
                </a:lnTo>
                <a:close/>
              </a:path>
              <a:path w="1752600" h="199389">
                <a:moveTo>
                  <a:pt x="1748027" y="198881"/>
                </a:moveTo>
                <a:lnTo>
                  <a:pt x="1748027" y="188975"/>
                </a:lnTo>
                <a:lnTo>
                  <a:pt x="1743455" y="194309"/>
                </a:lnTo>
                <a:lnTo>
                  <a:pt x="1743455" y="198881"/>
                </a:lnTo>
                <a:lnTo>
                  <a:pt x="1748027" y="19888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55439" y="3417996"/>
            <a:ext cx="2016251" cy="5768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45527" y="3417996"/>
            <a:ext cx="2035810" cy="586105"/>
          </a:xfrm>
          <a:custGeom>
            <a:avLst/>
            <a:gdLst/>
            <a:ahLst/>
            <a:cxnLst/>
            <a:rect l="l" t="t" r="r" b="b"/>
            <a:pathLst>
              <a:path w="2035809" h="586104">
                <a:moveTo>
                  <a:pt x="9918" y="576833"/>
                </a:moveTo>
                <a:lnTo>
                  <a:pt x="9918" y="0"/>
                </a:lnTo>
                <a:lnTo>
                  <a:pt x="0" y="0"/>
                </a:lnTo>
                <a:lnTo>
                  <a:pt x="0" y="585977"/>
                </a:lnTo>
                <a:lnTo>
                  <a:pt x="5333" y="585977"/>
                </a:lnTo>
                <a:lnTo>
                  <a:pt x="5333" y="576833"/>
                </a:lnTo>
                <a:lnTo>
                  <a:pt x="9918" y="576833"/>
                </a:lnTo>
                <a:close/>
              </a:path>
              <a:path w="2035809" h="586104">
                <a:moveTo>
                  <a:pt x="2030742" y="576833"/>
                </a:moveTo>
                <a:lnTo>
                  <a:pt x="5333" y="576833"/>
                </a:lnTo>
                <a:lnTo>
                  <a:pt x="9918" y="581405"/>
                </a:lnTo>
                <a:lnTo>
                  <a:pt x="9918" y="585977"/>
                </a:lnTo>
                <a:lnTo>
                  <a:pt x="2026170" y="585977"/>
                </a:lnTo>
                <a:lnTo>
                  <a:pt x="2026170" y="581405"/>
                </a:lnTo>
                <a:lnTo>
                  <a:pt x="2030742" y="576833"/>
                </a:lnTo>
                <a:close/>
              </a:path>
              <a:path w="2035809" h="586104">
                <a:moveTo>
                  <a:pt x="9918" y="585977"/>
                </a:moveTo>
                <a:lnTo>
                  <a:pt x="9918" y="581405"/>
                </a:lnTo>
                <a:lnTo>
                  <a:pt x="5333" y="576833"/>
                </a:lnTo>
                <a:lnTo>
                  <a:pt x="5333" y="585977"/>
                </a:lnTo>
                <a:lnTo>
                  <a:pt x="9918" y="585977"/>
                </a:lnTo>
                <a:close/>
              </a:path>
              <a:path w="2035809" h="586104">
                <a:moveTo>
                  <a:pt x="2035302" y="585977"/>
                </a:moveTo>
                <a:lnTo>
                  <a:pt x="2035302" y="0"/>
                </a:lnTo>
                <a:lnTo>
                  <a:pt x="2026170" y="0"/>
                </a:lnTo>
                <a:lnTo>
                  <a:pt x="2026170" y="576833"/>
                </a:lnTo>
                <a:lnTo>
                  <a:pt x="2030742" y="576833"/>
                </a:lnTo>
                <a:lnTo>
                  <a:pt x="2030742" y="585977"/>
                </a:lnTo>
                <a:lnTo>
                  <a:pt x="2035302" y="585977"/>
                </a:lnTo>
                <a:close/>
              </a:path>
              <a:path w="2035809" h="586104">
                <a:moveTo>
                  <a:pt x="2030742" y="585977"/>
                </a:moveTo>
                <a:lnTo>
                  <a:pt x="2030742" y="576833"/>
                </a:lnTo>
                <a:lnTo>
                  <a:pt x="2026170" y="581405"/>
                </a:lnTo>
                <a:lnTo>
                  <a:pt x="2026170" y="585977"/>
                </a:lnTo>
                <a:lnTo>
                  <a:pt x="2030742" y="5859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40839" y="3417996"/>
            <a:ext cx="1728977" cy="7658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0939" y="3417996"/>
            <a:ext cx="1748155" cy="775335"/>
          </a:xfrm>
          <a:custGeom>
            <a:avLst/>
            <a:gdLst/>
            <a:ahLst/>
            <a:cxnLst/>
            <a:rect l="l" t="t" r="r" b="b"/>
            <a:pathLst>
              <a:path w="1748154" h="775335">
                <a:moveTo>
                  <a:pt x="9905" y="765810"/>
                </a:moveTo>
                <a:lnTo>
                  <a:pt x="9905" y="0"/>
                </a:lnTo>
                <a:lnTo>
                  <a:pt x="0" y="0"/>
                </a:lnTo>
                <a:lnTo>
                  <a:pt x="0" y="774954"/>
                </a:lnTo>
                <a:lnTo>
                  <a:pt x="5334" y="774954"/>
                </a:lnTo>
                <a:lnTo>
                  <a:pt x="5333" y="765810"/>
                </a:lnTo>
                <a:lnTo>
                  <a:pt x="9905" y="765810"/>
                </a:lnTo>
                <a:close/>
              </a:path>
              <a:path w="1748154" h="775335">
                <a:moveTo>
                  <a:pt x="1743443" y="765809"/>
                </a:moveTo>
                <a:lnTo>
                  <a:pt x="5333" y="765810"/>
                </a:lnTo>
                <a:lnTo>
                  <a:pt x="9905" y="770382"/>
                </a:lnTo>
                <a:lnTo>
                  <a:pt x="9905" y="774954"/>
                </a:lnTo>
                <a:lnTo>
                  <a:pt x="1738883" y="774953"/>
                </a:lnTo>
                <a:lnTo>
                  <a:pt x="1738883" y="770381"/>
                </a:lnTo>
                <a:lnTo>
                  <a:pt x="1743443" y="765809"/>
                </a:lnTo>
                <a:close/>
              </a:path>
              <a:path w="1748154" h="775335">
                <a:moveTo>
                  <a:pt x="9905" y="774954"/>
                </a:moveTo>
                <a:lnTo>
                  <a:pt x="9905" y="770382"/>
                </a:lnTo>
                <a:lnTo>
                  <a:pt x="5333" y="765810"/>
                </a:lnTo>
                <a:lnTo>
                  <a:pt x="5334" y="774954"/>
                </a:lnTo>
                <a:lnTo>
                  <a:pt x="9905" y="774954"/>
                </a:lnTo>
                <a:close/>
              </a:path>
              <a:path w="1748154" h="775335">
                <a:moveTo>
                  <a:pt x="1748027" y="774953"/>
                </a:moveTo>
                <a:lnTo>
                  <a:pt x="1748027" y="0"/>
                </a:lnTo>
                <a:lnTo>
                  <a:pt x="1738883" y="0"/>
                </a:lnTo>
                <a:lnTo>
                  <a:pt x="1738883" y="765809"/>
                </a:lnTo>
                <a:lnTo>
                  <a:pt x="1743443" y="765809"/>
                </a:lnTo>
                <a:lnTo>
                  <a:pt x="1743443" y="774953"/>
                </a:lnTo>
                <a:lnTo>
                  <a:pt x="1748027" y="774953"/>
                </a:lnTo>
                <a:close/>
              </a:path>
              <a:path w="1748154" h="775335">
                <a:moveTo>
                  <a:pt x="1743443" y="774953"/>
                </a:moveTo>
                <a:lnTo>
                  <a:pt x="1743443" y="765809"/>
                </a:lnTo>
                <a:lnTo>
                  <a:pt x="1738883" y="770381"/>
                </a:lnTo>
                <a:lnTo>
                  <a:pt x="1738883" y="774953"/>
                </a:lnTo>
                <a:lnTo>
                  <a:pt x="1743443" y="77495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16689" y="3624498"/>
            <a:ext cx="745490" cy="386715"/>
          </a:xfrm>
          <a:custGeom>
            <a:avLst/>
            <a:gdLst/>
            <a:ahLst/>
            <a:cxnLst/>
            <a:rect l="l" t="t" r="r" b="b"/>
            <a:pathLst>
              <a:path w="745489" h="386714">
                <a:moveTo>
                  <a:pt x="745236" y="386334"/>
                </a:moveTo>
                <a:lnTo>
                  <a:pt x="745236" y="0"/>
                </a:lnTo>
                <a:lnTo>
                  <a:pt x="0" y="0"/>
                </a:lnTo>
                <a:lnTo>
                  <a:pt x="0" y="386334"/>
                </a:lnTo>
                <a:lnTo>
                  <a:pt x="12953" y="386334"/>
                </a:lnTo>
                <a:lnTo>
                  <a:pt x="12953" y="25907"/>
                </a:lnTo>
                <a:lnTo>
                  <a:pt x="25907" y="12953"/>
                </a:lnTo>
                <a:lnTo>
                  <a:pt x="25907" y="25907"/>
                </a:lnTo>
                <a:lnTo>
                  <a:pt x="719327" y="25907"/>
                </a:lnTo>
                <a:lnTo>
                  <a:pt x="719327" y="12953"/>
                </a:lnTo>
                <a:lnTo>
                  <a:pt x="732281" y="25907"/>
                </a:lnTo>
                <a:lnTo>
                  <a:pt x="732281" y="386334"/>
                </a:lnTo>
                <a:lnTo>
                  <a:pt x="745236" y="386334"/>
                </a:lnTo>
                <a:close/>
              </a:path>
              <a:path w="745489" h="386714">
                <a:moveTo>
                  <a:pt x="25907" y="25907"/>
                </a:moveTo>
                <a:lnTo>
                  <a:pt x="25907" y="12953"/>
                </a:lnTo>
                <a:lnTo>
                  <a:pt x="12953" y="25907"/>
                </a:lnTo>
                <a:lnTo>
                  <a:pt x="25907" y="25907"/>
                </a:lnTo>
                <a:close/>
              </a:path>
              <a:path w="745489" h="386714">
                <a:moveTo>
                  <a:pt x="25907" y="360425"/>
                </a:moveTo>
                <a:lnTo>
                  <a:pt x="25907" y="25907"/>
                </a:lnTo>
                <a:lnTo>
                  <a:pt x="12953" y="25907"/>
                </a:lnTo>
                <a:lnTo>
                  <a:pt x="12953" y="360425"/>
                </a:lnTo>
                <a:lnTo>
                  <a:pt x="25907" y="360425"/>
                </a:lnTo>
                <a:close/>
              </a:path>
              <a:path w="745489" h="386714">
                <a:moveTo>
                  <a:pt x="732281" y="360425"/>
                </a:moveTo>
                <a:lnTo>
                  <a:pt x="12953" y="360425"/>
                </a:lnTo>
                <a:lnTo>
                  <a:pt x="25907" y="373379"/>
                </a:lnTo>
                <a:lnTo>
                  <a:pt x="25907" y="386334"/>
                </a:lnTo>
                <a:lnTo>
                  <a:pt x="719327" y="386334"/>
                </a:lnTo>
                <a:lnTo>
                  <a:pt x="719327" y="373379"/>
                </a:lnTo>
                <a:lnTo>
                  <a:pt x="732281" y="360425"/>
                </a:lnTo>
                <a:close/>
              </a:path>
              <a:path w="745489" h="386714">
                <a:moveTo>
                  <a:pt x="25907" y="386334"/>
                </a:moveTo>
                <a:lnTo>
                  <a:pt x="25907" y="373379"/>
                </a:lnTo>
                <a:lnTo>
                  <a:pt x="12953" y="360425"/>
                </a:lnTo>
                <a:lnTo>
                  <a:pt x="12953" y="386334"/>
                </a:lnTo>
                <a:lnTo>
                  <a:pt x="25907" y="386334"/>
                </a:lnTo>
                <a:close/>
              </a:path>
              <a:path w="745489" h="386714">
                <a:moveTo>
                  <a:pt x="732281" y="25907"/>
                </a:moveTo>
                <a:lnTo>
                  <a:pt x="719327" y="12953"/>
                </a:lnTo>
                <a:lnTo>
                  <a:pt x="719327" y="25907"/>
                </a:lnTo>
                <a:lnTo>
                  <a:pt x="732281" y="25907"/>
                </a:lnTo>
                <a:close/>
              </a:path>
              <a:path w="745489" h="386714">
                <a:moveTo>
                  <a:pt x="732281" y="360425"/>
                </a:moveTo>
                <a:lnTo>
                  <a:pt x="732281" y="25907"/>
                </a:lnTo>
                <a:lnTo>
                  <a:pt x="719327" y="25907"/>
                </a:lnTo>
                <a:lnTo>
                  <a:pt x="719327" y="360425"/>
                </a:lnTo>
                <a:lnTo>
                  <a:pt x="732281" y="360425"/>
                </a:lnTo>
                <a:close/>
              </a:path>
              <a:path w="745489" h="386714">
                <a:moveTo>
                  <a:pt x="732281" y="386334"/>
                </a:moveTo>
                <a:lnTo>
                  <a:pt x="732281" y="360425"/>
                </a:lnTo>
                <a:lnTo>
                  <a:pt x="719327" y="373379"/>
                </a:lnTo>
                <a:lnTo>
                  <a:pt x="719327" y="386334"/>
                </a:lnTo>
                <a:lnTo>
                  <a:pt x="732281" y="386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69189" y="3417996"/>
            <a:ext cx="429259" cy="440690"/>
          </a:xfrm>
          <a:custGeom>
            <a:avLst/>
            <a:gdLst/>
            <a:ahLst/>
            <a:cxnLst/>
            <a:rect l="l" t="t" r="r" b="b"/>
            <a:pathLst>
              <a:path w="429260" h="440689">
                <a:moveTo>
                  <a:pt x="0" y="0"/>
                </a:moveTo>
                <a:lnTo>
                  <a:pt x="0" y="440436"/>
                </a:lnTo>
                <a:lnTo>
                  <a:pt x="429006" y="440436"/>
                </a:lnTo>
                <a:lnTo>
                  <a:pt x="4290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83346" y="4432472"/>
            <a:ext cx="2381247" cy="66428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lang="ja-JP" altLang="en-US" sz="1200" u="sng" spc="-5" dirty="0">
                <a:solidFill>
                  <a:srgbClr val="009A9A"/>
                </a:solidFill>
                <a:latin typeface="ＭＳ Ｐゴシック"/>
                <a:cs typeface="ＭＳ Ｐゴシック"/>
              </a:rPr>
              <a:t>セールスパートナーサービス</a:t>
            </a:r>
            <a:r>
              <a:rPr sz="1200" u="sng" spc="-5" dirty="0" err="1">
                <a:solidFill>
                  <a:srgbClr val="009A9A"/>
                </a:solidFill>
                <a:latin typeface="ＭＳ Ｐゴシック"/>
                <a:cs typeface="ＭＳ Ｐゴシック"/>
              </a:rPr>
              <a:t>ペー</a:t>
            </a:r>
            <a:r>
              <a:rPr sz="1200" u="sng" dirty="0" err="1">
                <a:solidFill>
                  <a:srgbClr val="009A9A"/>
                </a:solidFill>
                <a:latin typeface="ＭＳ Ｐゴシック"/>
                <a:cs typeface="ＭＳ Ｐゴシック"/>
              </a:rPr>
              <a:t>ジ</a:t>
            </a:r>
            <a:r>
              <a:rPr sz="12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より</a:t>
            </a:r>
            <a:r>
              <a:rPr sz="12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endParaRPr sz="12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「登録」ボタンをクリックします</a:t>
            </a:r>
            <a:endParaRPr sz="1200" dirty="0">
              <a:latin typeface="ＭＳ Ｐゴシック"/>
              <a:cs typeface="ＭＳ Ｐゴシック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2551" y="4432472"/>
            <a:ext cx="2190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ページの案内に従い、必要事項を 入力します。</a:t>
            </a:r>
            <a:endParaRPr sz="1200">
              <a:latin typeface="ＭＳ Ｐゴシック"/>
              <a:cs typeface="ＭＳ Ｐゴシック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86437" y="4275246"/>
            <a:ext cx="1727454" cy="480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7299" y="4275246"/>
            <a:ext cx="1746250" cy="57150"/>
          </a:xfrm>
          <a:custGeom>
            <a:avLst/>
            <a:gdLst/>
            <a:ahLst/>
            <a:cxnLst/>
            <a:rect l="l" t="t" r="r" b="b"/>
            <a:pathLst>
              <a:path w="1746250" h="57150">
                <a:moveTo>
                  <a:pt x="9143" y="48005"/>
                </a:moveTo>
                <a:lnTo>
                  <a:pt x="9143" y="0"/>
                </a:lnTo>
                <a:lnTo>
                  <a:pt x="0" y="0"/>
                </a:lnTo>
                <a:lnTo>
                  <a:pt x="0" y="57150"/>
                </a:lnTo>
                <a:lnTo>
                  <a:pt x="4572" y="57150"/>
                </a:lnTo>
                <a:lnTo>
                  <a:pt x="4571" y="48005"/>
                </a:lnTo>
                <a:lnTo>
                  <a:pt x="9143" y="48005"/>
                </a:lnTo>
                <a:close/>
              </a:path>
              <a:path w="1746250" h="57150">
                <a:moveTo>
                  <a:pt x="1741169" y="48005"/>
                </a:moveTo>
                <a:lnTo>
                  <a:pt x="4571" y="48005"/>
                </a:lnTo>
                <a:lnTo>
                  <a:pt x="9143" y="52577"/>
                </a:lnTo>
                <a:lnTo>
                  <a:pt x="9143" y="57150"/>
                </a:lnTo>
                <a:lnTo>
                  <a:pt x="1736597" y="57150"/>
                </a:lnTo>
                <a:lnTo>
                  <a:pt x="1736597" y="52578"/>
                </a:lnTo>
                <a:lnTo>
                  <a:pt x="1741169" y="48005"/>
                </a:lnTo>
                <a:close/>
              </a:path>
              <a:path w="1746250" h="57150">
                <a:moveTo>
                  <a:pt x="9143" y="57150"/>
                </a:moveTo>
                <a:lnTo>
                  <a:pt x="9143" y="52577"/>
                </a:lnTo>
                <a:lnTo>
                  <a:pt x="4571" y="48005"/>
                </a:lnTo>
                <a:lnTo>
                  <a:pt x="4572" y="57150"/>
                </a:lnTo>
                <a:lnTo>
                  <a:pt x="9143" y="57150"/>
                </a:lnTo>
                <a:close/>
              </a:path>
              <a:path w="1746250" h="57150">
                <a:moveTo>
                  <a:pt x="1745741" y="57150"/>
                </a:moveTo>
                <a:lnTo>
                  <a:pt x="1745741" y="0"/>
                </a:lnTo>
                <a:lnTo>
                  <a:pt x="1736597" y="0"/>
                </a:lnTo>
                <a:lnTo>
                  <a:pt x="1736597" y="48005"/>
                </a:lnTo>
                <a:lnTo>
                  <a:pt x="1741169" y="48005"/>
                </a:lnTo>
                <a:lnTo>
                  <a:pt x="1741169" y="57150"/>
                </a:lnTo>
                <a:lnTo>
                  <a:pt x="1745741" y="57150"/>
                </a:lnTo>
                <a:close/>
              </a:path>
              <a:path w="1746250" h="57150">
                <a:moveTo>
                  <a:pt x="1741169" y="57150"/>
                </a:moveTo>
                <a:lnTo>
                  <a:pt x="1741169" y="48005"/>
                </a:lnTo>
                <a:lnTo>
                  <a:pt x="1736597" y="52578"/>
                </a:lnTo>
                <a:lnTo>
                  <a:pt x="1736597" y="57150"/>
                </a:lnTo>
                <a:lnTo>
                  <a:pt x="1741169" y="5715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0519" y="5866302"/>
            <a:ext cx="8137398" cy="716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3123" y="5163992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D4D4D"/>
                </a:solidFill>
                <a:latin typeface="Arial"/>
                <a:cs typeface="Arial"/>
              </a:rPr>
              <a:t>URL: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70227" y="4427900"/>
            <a:ext cx="2236470" cy="939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ご登録の流れが表示されます。</a:t>
            </a:r>
            <a:endParaRPr sz="1200" dirty="0">
              <a:latin typeface="ＭＳ Ｐゴシック"/>
              <a:cs typeface="ＭＳ Ｐゴシック"/>
            </a:endParaRPr>
          </a:p>
          <a:p>
            <a:pPr marL="12700" marR="5080" algn="just">
              <a:lnSpc>
                <a:spcPct val="125000"/>
              </a:lnSpc>
            </a:pP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「基本契約書に同意して登録する」 ボタンをクリックし、登録フォームへ 進みます。</a:t>
            </a:r>
            <a:endParaRPr sz="1200" dirty="0">
              <a:latin typeface="ＭＳ Ｐゴシック"/>
              <a:cs typeface="ＭＳ Ｐゴシック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62551" y="5118272"/>
            <a:ext cx="2032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最後に完了のメッセージが表示 </a:t>
            </a: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されましたら終</a:t>
            </a:r>
            <a:r>
              <a:rPr sz="1200" spc="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了</a:t>
            </a: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です。</a:t>
            </a:r>
            <a:endParaRPr sz="1200">
              <a:latin typeface="ＭＳ Ｐゴシック"/>
              <a:cs typeface="ＭＳ Ｐゴシック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028537" y="6310663"/>
            <a:ext cx="42354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000065"/>
                </a:solidFill>
                <a:latin typeface="Arial"/>
                <a:cs typeface="Arial"/>
              </a:rPr>
              <a:t>10</a:t>
            </a:fld>
            <a:r>
              <a:rPr sz="1000" dirty="0">
                <a:solidFill>
                  <a:srgbClr val="000065"/>
                </a:solidFill>
                <a:latin typeface="Arial"/>
                <a:cs typeface="Arial"/>
              </a:rPr>
              <a:t> /</a:t>
            </a:r>
            <a:r>
              <a:rPr sz="1000" spc="-13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6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D743825B-B2DE-46E7-9A2F-6BD9446CF5B4}"/>
              </a:ext>
            </a:extLst>
          </p:cNvPr>
          <p:cNvSpPr/>
          <p:nvPr/>
        </p:nvSpPr>
        <p:spPr>
          <a:xfrm>
            <a:off x="905960" y="1265137"/>
            <a:ext cx="5232654" cy="502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販売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・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購入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相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談</a:t>
            </a:r>
            <a:endParaRPr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8AA5F08-7FE0-4C21-99A8-84EE5336CECE}"/>
              </a:ext>
            </a:extLst>
          </p:cNvPr>
          <p:cNvSpPr txBox="1"/>
          <p:nvPr/>
        </p:nvSpPr>
        <p:spPr>
          <a:xfrm>
            <a:off x="955278" y="5323799"/>
            <a:ext cx="29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  <a:hlinkClick r:id="rId24"/>
              </a:rPr>
              <a:t>https://licenseonline.bbss.co.jp/sell.shtml</a:t>
            </a:r>
            <a:endParaRPr lang="en-US" altLang="ja-JP" sz="1200" dirty="0">
              <a:latin typeface="+mj-ea"/>
              <a:ea typeface="+mj-ea"/>
            </a:endParaRPr>
          </a:p>
          <a:p>
            <a:endParaRPr kumimoji="1" lang="ja-JP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8773" y="304718"/>
            <a:ext cx="15201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お問い合わせ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425" y="1257726"/>
            <a:ext cx="329946" cy="4173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143" y="1823130"/>
            <a:ext cx="7626984" cy="24130"/>
          </a:xfrm>
          <a:custGeom>
            <a:avLst/>
            <a:gdLst/>
            <a:ahLst/>
            <a:cxnLst/>
            <a:rect l="l" t="t" r="r" b="b"/>
            <a:pathLst>
              <a:path w="7626984" h="24130">
                <a:moveTo>
                  <a:pt x="22098" y="16764"/>
                </a:moveTo>
                <a:lnTo>
                  <a:pt x="22098" y="4571"/>
                </a:lnTo>
                <a:lnTo>
                  <a:pt x="17526" y="0"/>
                </a:lnTo>
                <a:lnTo>
                  <a:pt x="5334" y="0"/>
                </a:lnTo>
                <a:lnTo>
                  <a:pt x="0" y="4572"/>
                </a:lnTo>
                <a:lnTo>
                  <a:pt x="0" y="16764"/>
                </a:lnTo>
                <a:lnTo>
                  <a:pt x="5334" y="22098"/>
                </a:lnTo>
                <a:lnTo>
                  <a:pt x="17526" y="22098"/>
                </a:lnTo>
                <a:lnTo>
                  <a:pt x="22098" y="16764"/>
                </a:lnTo>
                <a:close/>
              </a:path>
              <a:path w="7626984" h="24130">
                <a:moveTo>
                  <a:pt x="67056" y="16763"/>
                </a:moveTo>
                <a:lnTo>
                  <a:pt x="67056" y="4571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1"/>
                </a:lnTo>
                <a:lnTo>
                  <a:pt x="44196" y="16763"/>
                </a:lnTo>
                <a:lnTo>
                  <a:pt x="49530" y="22097"/>
                </a:lnTo>
                <a:lnTo>
                  <a:pt x="61722" y="22097"/>
                </a:lnTo>
                <a:lnTo>
                  <a:pt x="67056" y="16763"/>
                </a:lnTo>
                <a:close/>
              </a:path>
              <a:path w="7626984" h="24130">
                <a:moveTo>
                  <a:pt x="111252" y="16763"/>
                </a:moveTo>
                <a:lnTo>
                  <a:pt x="111252" y="4571"/>
                </a:lnTo>
                <a:lnTo>
                  <a:pt x="106680" y="0"/>
                </a:lnTo>
                <a:lnTo>
                  <a:pt x="93726" y="0"/>
                </a:lnTo>
                <a:lnTo>
                  <a:pt x="89154" y="4571"/>
                </a:lnTo>
                <a:lnTo>
                  <a:pt x="89154" y="16763"/>
                </a:lnTo>
                <a:lnTo>
                  <a:pt x="93726" y="22097"/>
                </a:lnTo>
                <a:lnTo>
                  <a:pt x="106680" y="22097"/>
                </a:lnTo>
                <a:lnTo>
                  <a:pt x="111252" y="16763"/>
                </a:lnTo>
                <a:close/>
              </a:path>
              <a:path w="7626984" h="24130">
                <a:moveTo>
                  <a:pt x="155448" y="16763"/>
                </a:moveTo>
                <a:lnTo>
                  <a:pt x="155448" y="4571"/>
                </a:lnTo>
                <a:lnTo>
                  <a:pt x="150876" y="0"/>
                </a:lnTo>
                <a:lnTo>
                  <a:pt x="138684" y="0"/>
                </a:lnTo>
                <a:lnTo>
                  <a:pt x="133350" y="4571"/>
                </a:lnTo>
                <a:lnTo>
                  <a:pt x="133350" y="16763"/>
                </a:lnTo>
                <a:lnTo>
                  <a:pt x="138684" y="22097"/>
                </a:lnTo>
                <a:lnTo>
                  <a:pt x="150876" y="22097"/>
                </a:lnTo>
                <a:lnTo>
                  <a:pt x="155448" y="16763"/>
                </a:lnTo>
                <a:close/>
              </a:path>
              <a:path w="7626984" h="24130">
                <a:moveTo>
                  <a:pt x="200406" y="16763"/>
                </a:moveTo>
                <a:lnTo>
                  <a:pt x="200406" y="4571"/>
                </a:lnTo>
                <a:lnTo>
                  <a:pt x="195072" y="0"/>
                </a:lnTo>
                <a:lnTo>
                  <a:pt x="182880" y="0"/>
                </a:lnTo>
                <a:lnTo>
                  <a:pt x="178308" y="4571"/>
                </a:lnTo>
                <a:lnTo>
                  <a:pt x="178308" y="16763"/>
                </a:lnTo>
                <a:lnTo>
                  <a:pt x="182880" y="22097"/>
                </a:lnTo>
                <a:lnTo>
                  <a:pt x="195072" y="22097"/>
                </a:lnTo>
                <a:lnTo>
                  <a:pt x="200406" y="16763"/>
                </a:lnTo>
                <a:close/>
              </a:path>
              <a:path w="7626984" h="24130">
                <a:moveTo>
                  <a:pt x="244602" y="16763"/>
                </a:moveTo>
                <a:lnTo>
                  <a:pt x="244602" y="4571"/>
                </a:lnTo>
                <a:lnTo>
                  <a:pt x="240030" y="0"/>
                </a:lnTo>
                <a:lnTo>
                  <a:pt x="227076" y="0"/>
                </a:lnTo>
                <a:lnTo>
                  <a:pt x="222504" y="4571"/>
                </a:lnTo>
                <a:lnTo>
                  <a:pt x="222504" y="16763"/>
                </a:lnTo>
                <a:lnTo>
                  <a:pt x="227076" y="22097"/>
                </a:lnTo>
                <a:lnTo>
                  <a:pt x="240030" y="22097"/>
                </a:lnTo>
                <a:lnTo>
                  <a:pt x="244602" y="16763"/>
                </a:lnTo>
                <a:close/>
              </a:path>
              <a:path w="7626984" h="24130">
                <a:moveTo>
                  <a:pt x="289560" y="16763"/>
                </a:moveTo>
                <a:lnTo>
                  <a:pt x="289560" y="4571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1"/>
                </a:lnTo>
                <a:lnTo>
                  <a:pt x="266700" y="16763"/>
                </a:lnTo>
                <a:lnTo>
                  <a:pt x="272034" y="22097"/>
                </a:lnTo>
                <a:lnTo>
                  <a:pt x="284226" y="22097"/>
                </a:lnTo>
                <a:lnTo>
                  <a:pt x="289560" y="16763"/>
                </a:lnTo>
                <a:close/>
              </a:path>
              <a:path w="7626984" h="24130">
                <a:moveTo>
                  <a:pt x="333756" y="16763"/>
                </a:moveTo>
                <a:lnTo>
                  <a:pt x="333756" y="4571"/>
                </a:lnTo>
                <a:lnTo>
                  <a:pt x="328422" y="0"/>
                </a:lnTo>
                <a:lnTo>
                  <a:pt x="316230" y="0"/>
                </a:lnTo>
                <a:lnTo>
                  <a:pt x="311658" y="4571"/>
                </a:lnTo>
                <a:lnTo>
                  <a:pt x="311658" y="16763"/>
                </a:lnTo>
                <a:lnTo>
                  <a:pt x="316230" y="22097"/>
                </a:lnTo>
                <a:lnTo>
                  <a:pt x="328422" y="22097"/>
                </a:lnTo>
                <a:lnTo>
                  <a:pt x="333756" y="16763"/>
                </a:lnTo>
                <a:close/>
              </a:path>
              <a:path w="7626984" h="24130">
                <a:moveTo>
                  <a:pt x="377952" y="16763"/>
                </a:moveTo>
                <a:lnTo>
                  <a:pt x="377952" y="4571"/>
                </a:lnTo>
                <a:lnTo>
                  <a:pt x="373380" y="0"/>
                </a:lnTo>
                <a:lnTo>
                  <a:pt x="361188" y="0"/>
                </a:lnTo>
                <a:lnTo>
                  <a:pt x="355854" y="4571"/>
                </a:lnTo>
                <a:lnTo>
                  <a:pt x="355854" y="16763"/>
                </a:lnTo>
                <a:lnTo>
                  <a:pt x="361188" y="22097"/>
                </a:lnTo>
                <a:lnTo>
                  <a:pt x="373380" y="22097"/>
                </a:lnTo>
                <a:lnTo>
                  <a:pt x="377952" y="16763"/>
                </a:lnTo>
                <a:close/>
              </a:path>
              <a:path w="7626984" h="24130">
                <a:moveTo>
                  <a:pt x="422910" y="16763"/>
                </a:moveTo>
                <a:lnTo>
                  <a:pt x="422910" y="4571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1"/>
                </a:lnTo>
                <a:lnTo>
                  <a:pt x="400050" y="16763"/>
                </a:lnTo>
                <a:lnTo>
                  <a:pt x="405384" y="22097"/>
                </a:lnTo>
                <a:lnTo>
                  <a:pt x="417576" y="22097"/>
                </a:lnTo>
                <a:lnTo>
                  <a:pt x="422910" y="16763"/>
                </a:lnTo>
                <a:close/>
              </a:path>
              <a:path w="7626984" h="24130">
                <a:moveTo>
                  <a:pt x="467106" y="16763"/>
                </a:moveTo>
                <a:lnTo>
                  <a:pt x="467106" y="4571"/>
                </a:lnTo>
                <a:lnTo>
                  <a:pt x="461772" y="0"/>
                </a:lnTo>
                <a:lnTo>
                  <a:pt x="449580" y="0"/>
                </a:lnTo>
                <a:lnTo>
                  <a:pt x="445008" y="4571"/>
                </a:lnTo>
                <a:lnTo>
                  <a:pt x="445008" y="16763"/>
                </a:lnTo>
                <a:lnTo>
                  <a:pt x="449580" y="22097"/>
                </a:lnTo>
                <a:lnTo>
                  <a:pt x="461772" y="22097"/>
                </a:lnTo>
                <a:lnTo>
                  <a:pt x="467106" y="16763"/>
                </a:lnTo>
                <a:close/>
              </a:path>
              <a:path w="7626984" h="24130">
                <a:moveTo>
                  <a:pt x="511302" y="16763"/>
                </a:moveTo>
                <a:lnTo>
                  <a:pt x="511302" y="4571"/>
                </a:lnTo>
                <a:lnTo>
                  <a:pt x="506730" y="0"/>
                </a:lnTo>
                <a:lnTo>
                  <a:pt x="494538" y="0"/>
                </a:lnTo>
                <a:lnTo>
                  <a:pt x="489204" y="4571"/>
                </a:lnTo>
                <a:lnTo>
                  <a:pt x="489204" y="16763"/>
                </a:lnTo>
                <a:lnTo>
                  <a:pt x="494538" y="22097"/>
                </a:lnTo>
                <a:lnTo>
                  <a:pt x="506730" y="22097"/>
                </a:lnTo>
                <a:lnTo>
                  <a:pt x="511302" y="16763"/>
                </a:lnTo>
                <a:close/>
              </a:path>
              <a:path w="7626984" h="24130">
                <a:moveTo>
                  <a:pt x="556260" y="17525"/>
                </a:moveTo>
                <a:lnTo>
                  <a:pt x="556260" y="4571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1"/>
                </a:lnTo>
                <a:lnTo>
                  <a:pt x="533400" y="17525"/>
                </a:lnTo>
                <a:lnTo>
                  <a:pt x="538734" y="22097"/>
                </a:lnTo>
                <a:lnTo>
                  <a:pt x="550926" y="22097"/>
                </a:lnTo>
                <a:lnTo>
                  <a:pt x="556260" y="17525"/>
                </a:lnTo>
                <a:close/>
              </a:path>
              <a:path w="7626984" h="24130">
                <a:moveTo>
                  <a:pt x="600456" y="17525"/>
                </a:moveTo>
                <a:lnTo>
                  <a:pt x="600456" y="4571"/>
                </a:lnTo>
                <a:lnTo>
                  <a:pt x="595884" y="0"/>
                </a:lnTo>
                <a:lnTo>
                  <a:pt x="582930" y="0"/>
                </a:lnTo>
                <a:lnTo>
                  <a:pt x="578358" y="4571"/>
                </a:lnTo>
                <a:lnTo>
                  <a:pt x="578358" y="17525"/>
                </a:lnTo>
                <a:lnTo>
                  <a:pt x="582930" y="22097"/>
                </a:lnTo>
                <a:lnTo>
                  <a:pt x="595884" y="22097"/>
                </a:lnTo>
                <a:lnTo>
                  <a:pt x="600456" y="17525"/>
                </a:lnTo>
                <a:close/>
              </a:path>
              <a:path w="7626984" h="24130">
                <a:moveTo>
                  <a:pt x="644652" y="17525"/>
                </a:moveTo>
                <a:lnTo>
                  <a:pt x="644652" y="4571"/>
                </a:lnTo>
                <a:lnTo>
                  <a:pt x="640080" y="0"/>
                </a:lnTo>
                <a:lnTo>
                  <a:pt x="627888" y="0"/>
                </a:lnTo>
                <a:lnTo>
                  <a:pt x="622554" y="4571"/>
                </a:lnTo>
                <a:lnTo>
                  <a:pt x="622554" y="17525"/>
                </a:lnTo>
                <a:lnTo>
                  <a:pt x="627888" y="22097"/>
                </a:lnTo>
                <a:lnTo>
                  <a:pt x="640080" y="22097"/>
                </a:lnTo>
                <a:lnTo>
                  <a:pt x="644652" y="17525"/>
                </a:lnTo>
                <a:close/>
              </a:path>
              <a:path w="7626984" h="24130">
                <a:moveTo>
                  <a:pt x="689610" y="17525"/>
                </a:moveTo>
                <a:lnTo>
                  <a:pt x="689610" y="4571"/>
                </a:lnTo>
                <a:lnTo>
                  <a:pt x="684276" y="0"/>
                </a:lnTo>
                <a:lnTo>
                  <a:pt x="672084" y="0"/>
                </a:lnTo>
                <a:lnTo>
                  <a:pt x="667512" y="4571"/>
                </a:lnTo>
                <a:lnTo>
                  <a:pt x="667512" y="17525"/>
                </a:lnTo>
                <a:lnTo>
                  <a:pt x="672084" y="22097"/>
                </a:lnTo>
                <a:lnTo>
                  <a:pt x="684276" y="22097"/>
                </a:lnTo>
                <a:lnTo>
                  <a:pt x="689610" y="17525"/>
                </a:lnTo>
                <a:close/>
              </a:path>
              <a:path w="7626984" h="24130">
                <a:moveTo>
                  <a:pt x="733806" y="17525"/>
                </a:moveTo>
                <a:lnTo>
                  <a:pt x="733806" y="4571"/>
                </a:lnTo>
                <a:lnTo>
                  <a:pt x="729234" y="0"/>
                </a:lnTo>
                <a:lnTo>
                  <a:pt x="716280" y="0"/>
                </a:lnTo>
                <a:lnTo>
                  <a:pt x="711708" y="4571"/>
                </a:lnTo>
                <a:lnTo>
                  <a:pt x="711708" y="17525"/>
                </a:lnTo>
                <a:lnTo>
                  <a:pt x="716280" y="22097"/>
                </a:lnTo>
                <a:lnTo>
                  <a:pt x="729234" y="22097"/>
                </a:lnTo>
                <a:lnTo>
                  <a:pt x="733806" y="17525"/>
                </a:lnTo>
                <a:close/>
              </a:path>
              <a:path w="7626984" h="24130">
                <a:moveTo>
                  <a:pt x="778002" y="17525"/>
                </a:moveTo>
                <a:lnTo>
                  <a:pt x="778002" y="4571"/>
                </a:lnTo>
                <a:lnTo>
                  <a:pt x="773430" y="0"/>
                </a:lnTo>
                <a:lnTo>
                  <a:pt x="761238" y="0"/>
                </a:lnTo>
                <a:lnTo>
                  <a:pt x="755904" y="4571"/>
                </a:lnTo>
                <a:lnTo>
                  <a:pt x="755904" y="17525"/>
                </a:lnTo>
                <a:lnTo>
                  <a:pt x="761238" y="22097"/>
                </a:lnTo>
                <a:lnTo>
                  <a:pt x="773430" y="22097"/>
                </a:lnTo>
                <a:lnTo>
                  <a:pt x="778002" y="17525"/>
                </a:lnTo>
                <a:close/>
              </a:path>
              <a:path w="7626984" h="24130">
                <a:moveTo>
                  <a:pt x="822960" y="17525"/>
                </a:moveTo>
                <a:lnTo>
                  <a:pt x="822960" y="4571"/>
                </a:lnTo>
                <a:lnTo>
                  <a:pt x="817626" y="0"/>
                </a:lnTo>
                <a:lnTo>
                  <a:pt x="805434" y="0"/>
                </a:lnTo>
                <a:lnTo>
                  <a:pt x="800862" y="4571"/>
                </a:lnTo>
                <a:lnTo>
                  <a:pt x="800862" y="17525"/>
                </a:lnTo>
                <a:lnTo>
                  <a:pt x="805434" y="22097"/>
                </a:lnTo>
                <a:lnTo>
                  <a:pt x="817626" y="22097"/>
                </a:lnTo>
                <a:lnTo>
                  <a:pt x="822960" y="17525"/>
                </a:lnTo>
                <a:close/>
              </a:path>
              <a:path w="7626984" h="24130">
                <a:moveTo>
                  <a:pt x="867156" y="17525"/>
                </a:moveTo>
                <a:lnTo>
                  <a:pt x="867156" y="4571"/>
                </a:lnTo>
                <a:lnTo>
                  <a:pt x="862584" y="0"/>
                </a:lnTo>
                <a:lnTo>
                  <a:pt x="850392" y="0"/>
                </a:lnTo>
                <a:lnTo>
                  <a:pt x="845058" y="4571"/>
                </a:lnTo>
                <a:lnTo>
                  <a:pt x="845058" y="17525"/>
                </a:lnTo>
                <a:lnTo>
                  <a:pt x="850392" y="22097"/>
                </a:lnTo>
                <a:lnTo>
                  <a:pt x="862584" y="22097"/>
                </a:lnTo>
                <a:lnTo>
                  <a:pt x="867156" y="17525"/>
                </a:lnTo>
                <a:close/>
              </a:path>
              <a:path w="7626984" h="24130">
                <a:moveTo>
                  <a:pt x="912114" y="17525"/>
                </a:moveTo>
                <a:lnTo>
                  <a:pt x="912114" y="4571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1"/>
                </a:lnTo>
                <a:lnTo>
                  <a:pt x="889254" y="17525"/>
                </a:lnTo>
                <a:lnTo>
                  <a:pt x="894588" y="22097"/>
                </a:lnTo>
                <a:lnTo>
                  <a:pt x="906780" y="22097"/>
                </a:lnTo>
                <a:lnTo>
                  <a:pt x="912114" y="17525"/>
                </a:lnTo>
                <a:close/>
              </a:path>
              <a:path w="7626984" h="24130">
                <a:moveTo>
                  <a:pt x="956310" y="17525"/>
                </a:moveTo>
                <a:lnTo>
                  <a:pt x="956310" y="5333"/>
                </a:lnTo>
                <a:lnTo>
                  <a:pt x="950976" y="0"/>
                </a:lnTo>
                <a:lnTo>
                  <a:pt x="938784" y="0"/>
                </a:lnTo>
                <a:lnTo>
                  <a:pt x="934212" y="5333"/>
                </a:lnTo>
                <a:lnTo>
                  <a:pt x="934212" y="17525"/>
                </a:lnTo>
                <a:lnTo>
                  <a:pt x="938784" y="22097"/>
                </a:lnTo>
                <a:lnTo>
                  <a:pt x="950976" y="22097"/>
                </a:lnTo>
                <a:lnTo>
                  <a:pt x="956310" y="17525"/>
                </a:lnTo>
                <a:close/>
              </a:path>
              <a:path w="7626984" h="24130">
                <a:moveTo>
                  <a:pt x="1000506" y="17525"/>
                </a:moveTo>
                <a:lnTo>
                  <a:pt x="1000506" y="5333"/>
                </a:lnTo>
                <a:lnTo>
                  <a:pt x="995934" y="0"/>
                </a:lnTo>
                <a:lnTo>
                  <a:pt x="983742" y="0"/>
                </a:lnTo>
                <a:lnTo>
                  <a:pt x="978408" y="5333"/>
                </a:lnTo>
                <a:lnTo>
                  <a:pt x="978408" y="17525"/>
                </a:lnTo>
                <a:lnTo>
                  <a:pt x="983742" y="22097"/>
                </a:lnTo>
                <a:lnTo>
                  <a:pt x="995934" y="22097"/>
                </a:lnTo>
                <a:lnTo>
                  <a:pt x="1000506" y="17525"/>
                </a:lnTo>
                <a:close/>
              </a:path>
              <a:path w="7626984" h="24130">
                <a:moveTo>
                  <a:pt x="1045464" y="17525"/>
                </a:moveTo>
                <a:lnTo>
                  <a:pt x="1045464" y="5333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5333"/>
                </a:lnTo>
                <a:lnTo>
                  <a:pt x="1022604" y="17525"/>
                </a:lnTo>
                <a:lnTo>
                  <a:pt x="1027938" y="22097"/>
                </a:lnTo>
                <a:lnTo>
                  <a:pt x="1040130" y="22097"/>
                </a:lnTo>
                <a:lnTo>
                  <a:pt x="1045464" y="17525"/>
                </a:lnTo>
                <a:close/>
              </a:path>
              <a:path w="7626984" h="24130">
                <a:moveTo>
                  <a:pt x="1089660" y="17525"/>
                </a:moveTo>
                <a:lnTo>
                  <a:pt x="1089660" y="5333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5333"/>
                </a:lnTo>
                <a:lnTo>
                  <a:pt x="1067562" y="17525"/>
                </a:lnTo>
                <a:lnTo>
                  <a:pt x="1072134" y="22097"/>
                </a:lnTo>
                <a:lnTo>
                  <a:pt x="1084326" y="22097"/>
                </a:lnTo>
                <a:lnTo>
                  <a:pt x="1089660" y="17525"/>
                </a:lnTo>
                <a:close/>
              </a:path>
              <a:path w="7626984" h="24130">
                <a:moveTo>
                  <a:pt x="1133856" y="17525"/>
                </a:moveTo>
                <a:lnTo>
                  <a:pt x="1133856" y="5333"/>
                </a:lnTo>
                <a:lnTo>
                  <a:pt x="1129284" y="0"/>
                </a:lnTo>
                <a:lnTo>
                  <a:pt x="1117092" y="0"/>
                </a:lnTo>
                <a:lnTo>
                  <a:pt x="1111758" y="5333"/>
                </a:lnTo>
                <a:lnTo>
                  <a:pt x="1111758" y="17525"/>
                </a:lnTo>
                <a:lnTo>
                  <a:pt x="1117092" y="22097"/>
                </a:lnTo>
                <a:lnTo>
                  <a:pt x="1129284" y="22097"/>
                </a:lnTo>
                <a:lnTo>
                  <a:pt x="1133856" y="17525"/>
                </a:lnTo>
                <a:close/>
              </a:path>
              <a:path w="7626984" h="24130">
                <a:moveTo>
                  <a:pt x="1178814" y="17525"/>
                </a:moveTo>
                <a:lnTo>
                  <a:pt x="1178814" y="5333"/>
                </a:lnTo>
                <a:lnTo>
                  <a:pt x="1173480" y="0"/>
                </a:lnTo>
                <a:lnTo>
                  <a:pt x="1161288" y="0"/>
                </a:lnTo>
                <a:lnTo>
                  <a:pt x="1156716" y="5333"/>
                </a:lnTo>
                <a:lnTo>
                  <a:pt x="1156716" y="17525"/>
                </a:lnTo>
                <a:lnTo>
                  <a:pt x="1161288" y="22097"/>
                </a:lnTo>
                <a:lnTo>
                  <a:pt x="1173480" y="22097"/>
                </a:lnTo>
                <a:lnTo>
                  <a:pt x="1178814" y="17525"/>
                </a:lnTo>
                <a:close/>
              </a:path>
              <a:path w="7626984" h="24130">
                <a:moveTo>
                  <a:pt x="1223010" y="17525"/>
                </a:moveTo>
                <a:lnTo>
                  <a:pt x="1223010" y="5333"/>
                </a:lnTo>
                <a:lnTo>
                  <a:pt x="1218438" y="0"/>
                </a:lnTo>
                <a:lnTo>
                  <a:pt x="1205484" y="0"/>
                </a:lnTo>
                <a:lnTo>
                  <a:pt x="1200912" y="5333"/>
                </a:lnTo>
                <a:lnTo>
                  <a:pt x="1200912" y="17525"/>
                </a:lnTo>
                <a:lnTo>
                  <a:pt x="1205484" y="22097"/>
                </a:lnTo>
                <a:lnTo>
                  <a:pt x="1218438" y="22097"/>
                </a:lnTo>
                <a:lnTo>
                  <a:pt x="1223010" y="17525"/>
                </a:lnTo>
                <a:close/>
              </a:path>
              <a:path w="7626984" h="24130">
                <a:moveTo>
                  <a:pt x="1267206" y="17525"/>
                </a:moveTo>
                <a:lnTo>
                  <a:pt x="1267206" y="5333"/>
                </a:lnTo>
                <a:lnTo>
                  <a:pt x="1262634" y="0"/>
                </a:lnTo>
                <a:lnTo>
                  <a:pt x="1250442" y="0"/>
                </a:lnTo>
                <a:lnTo>
                  <a:pt x="1245108" y="5333"/>
                </a:lnTo>
                <a:lnTo>
                  <a:pt x="1245108" y="17525"/>
                </a:lnTo>
                <a:lnTo>
                  <a:pt x="1250442" y="22097"/>
                </a:lnTo>
                <a:lnTo>
                  <a:pt x="1262634" y="22097"/>
                </a:lnTo>
                <a:lnTo>
                  <a:pt x="1267206" y="17525"/>
                </a:lnTo>
                <a:close/>
              </a:path>
              <a:path w="7626984" h="24130">
                <a:moveTo>
                  <a:pt x="1312164" y="17525"/>
                </a:moveTo>
                <a:lnTo>
                  <a:pt x="1312164" y="5333"/>
                </a:lnTo>
                <a:lnTo>
                  <a:pt x="1306830" y="0"/>
                </a:lnTo>
                <a:lnTo>
                  <a:pt x="1294638" y="0"/>
                </a:lnTo>
                <a:lnTo>
                  <a:pt x="1290066" y="5333"/>
                </a:lnTo>
                <a:lnTo>
                  <a:pt x="1290066" y="17525"/>
                </a:lnTo>
                <a:lnTo>
                  <a:pt x="1294638" y="22097"/>
                </a:lnTo>
                <a:lnTo>
                  <a:pt x="1306830" y="22097"/>
                </a:lnTo>
                <a:lnTo>
                  <a:pt x="1312164" y="17525"/>
                </a:lnTo>
                <a:close/>
              </a:path>
              <a:path w="7626984" h="24130">
                <a:moveTo>
                  <a:pt x="1356360" y="17525"/>
                </a:moveTo>
                <a:lnTo>
                  <a:pt x="1356360" y="5333"/>
                </a:lnTo>
                <a:lnTo>
                  <a:pt x="1351788" y="0"/>
                </a:lnTo>
                <a:lnTo>
                  <a:pt x="1339596" y="0"/>
                </a:lnTo>
                <a:lnTo>
                  <a:pt x="1334262" y="5333"/>
                </a:lnTo>
                <a:lnTo>
                  <a:pt x="1334262" y="17525"/>
                </a:lnTo>
                <a:lnTo>
                  <a:pt x="1339596" y="22097"/>
                </a:lnTo>
                <a:lnTo>
                  <a:pt x="1351788" y="22097"/>
                </a:lnTo>
                <a:lnTo>
                  <a:pt x="1356360" y="17525"/>
                </a:lnTo>
                <a:close/>
              </a:path>
              <a:path w="7626984" h="24130">
                <a:moveTo>
                  <a:pt x="1401318" y="17525"/>
                </a:moveTo>
                <a:lnTo>
                  <a:pt x="1401318" y="5333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5333"/>
                </a:lnTo>
                <a:lnTo>
                  <a:pt x="1378458" y="17525"/>
                </a:lnTo>
                <a:lnTo>
                  <a:pt x="1383792" y="22097"/>
                </a:lnTo>
                <a:lnTo>
                  <a:pt x="1395984" y="22097"/>
                </a:lnTo>
                <a:lnTo>
                  <a:pt x="1401318" y="17525"/>
                </a:lnTo>
                <a:close/>
              </a:path>
              <a:path w="7626984" h="24130">
                <a:moveTo>
                  <a:pt x="1445514" y="17525"/>
                </a:moveTo>
                <a:lnTo>
                  <a:pt x="1445514" y="5333"/>
                </a:lnTo>
                <a:lnTo>
                  <a:pt x="1440180" y="0"/>
                </a:lnTo>
                <a:lnTo>
                  <a:pt x="1427988" y="0"/>
                </a:lnTo>
                <a:lnTo>
                  <a:pt x="1423416" y="5333"/>
                </a:lnTo>
                <a:lnTo>
                  <a:pt x="1423416" y="17525"/>
                </a:lnTo>
                <a:lnTo>
                  <a:pt x="1427988" y="22097"/>
                </a:lnTo>
                <a:lnTo>
                  <a:pt x="1440180" y="22097"/>
                </a:lnTo>
                <a:lnTo>
                  <a:pt x="1445514" y="17525"/>
                </a:lnTo>
                <a:close/>
              </a:path>
              <a:path w="7626984" h="24130">
                <a:moveTo>
                  <a:pt x="1489710" y="17525"/>
                </a:moveTo>
                <a:lnTo>
                  <a:pt x="1489710" y="5333"/>
                </a:lnTo>
                <a:lnTo>
                  <a:pt x="1485138" y="0"/>
                </a:lnTo>
                <a:lnTo>
                  <a:pt x="1472946" y="0"/>
                </a:lnTo>
                <a:lnTo>
                  <a:pt x="1467612" y="5333"/>
                </a:lnTo>
                <a:lnTo>
                  <a:pt x="1467612" y="17525"/>
                </a:lnTo>
                <a:lnTo>
                  <a:pt x="1472946" y="22097"/>
                </a:lnTo>
                <a:lnTo>
                  <a:pt x="1485138" y="22097"/>
                </a:lnTo>
                <a:lnTo>
                  <a:pt x="1489710" y="17525"/>
                </a:lnTo>
                <a:close/>
              </a:path>
              <a:path w="7626984" h="24130">
                <a:moveTo>
                  <a:pt x="1534668" y="17525"/>
                </a:moveTo>
                <a:lnTo>
                  <a:pt x="1534668" y="5333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5333"/>
                </a:lnTo>
                <a:lnTo>
                  <a:pt x="1511808" y="17525"/>
                </a:lnTo>
                <a:lnTo>
                  <a:pt x="1517142" y="22097"/>
                </a:lnTo>
                <a:lnTo>
                  <a:pt x="1529334" y="22097"/>
                </a:lnTo>
                <a:lnTo>
                  <a:pt x="1534668" y="17525"/>
                </a:lnTo>
                <a:close/>
              </a:path>
              <a:path w="7626984" h="24130">
                <a:moveTo>
                  <a:pt x="1578864" y="17525"/>
                </a:moveTo>
                <a:lnTo>
                  <a:pt x="1578864" y="5333"/>
                </a:lnTo>
                <a:lnTo>
                  <a:pt x="1573530" y="0"/>
                </a:lnTo>
                <a:lnTo>
                  <a:pt x="1561338" y="0"/>
                </a:lnTo>
                <a:lnTo>
                  <a:pt x="1556766" y="5333"/>
                </a:lnTo>
                <a:lnTo>
                  <a:pt x="1556766" y="17525"/>
                </a:lnTo>
                <a:lnTo>
                  <a:pt x="1561338" y="22097"/>
                </a:lnTo>
                <a:lnTo>
                  <a:pt x="1573530" y="22097"/>
                </a:lnTo>
                <a:lnTo>
                  <a:pt x="1578864" y="17525"/>
                </a:lnTo>
                <a:close/>
              </a:path>
              <a:path w="7626984" h="24130">
                <a:moveTo>
                  <a:pt x="1623060" y="17525"/>
                </a:moveTo>
                <a:lnTo>
                  <a:pt x="1623060" y="5333"/>
                </a:lnTo>
                <a:lnTo>
                  <a:pt x="1618488" y="0"/>
                </a:lnTo>
                <a:lnTo>
                  <a:pt x="1606283" y="0"/>
                </a:lnTo>
                <a:lnTo>
                  <a:pt x="1600962" y="5333"/>
                </a:lnTo>
                <a:lnTo>
                  <a:pt x="1600962" y="17525"/>
                </a:lnTo>
                <a:lnTo>
                  <a:pt x="1606283" y="22097"/>
                </a:lnTo>
                <a:lnTo>
                  <a:pt x="1618488" y="22097"/>
                </a:lnTo>
                <a:lnTo>
                  <a:pt x="1623060" y="17525"/>
                </a:lnTo>
                <a:close/>
              </a:path>
              <a:path w="7626984" h="24130">
                <a:moveTo>
                  <a:pt x="1668018" y="17525"/>
                </a:moveTo>
                <a:lnTo>
                  <a:pt x="1668018" y="5333"/>
                </a:lnTo>
                <a:lnTo>
                  <a:pt x="1662684" y="0"/>
                </a:lnTo>
                <a:lnTo>
                  <a:pt x="1650492" y="0"/>
                </a:lnTo>
                <a:lnTo>
                  <a:pt x="1645920" y="5333"/>
                </a:lnTo>
                <a:lnTo>
                  <a:pt x="1645920" y="17525"/>
                </a:lnTo>
                <a:lnTo>
                  <a:pt x="1650492" y="22097"/>
                </a:lnTo>
                <a:lnTo>
                  <a:pt x="1662684" y="22097"/>
                </a:lnTo>
                <a:lnTo>
                  <a:pt x="1668018" y="17525"/>
                </a:lnTo>
                <a:close/>
              </a:path>
              <a:path w="7626984" h="24130">
                <a:moveTo>
                  <a:pt x="1712214" y="17525"/>
                </a:moveTo>
                <a:lnTo>
                  <a:pt x="1712214" y="5333"/>
                </a:lnTo>
                <a:lnTo>
                  <a:pt x="1707642" y="0"/>
                </a:lnTo>
                <a:lnTo>
                  <a:pt x="1694688" y="0"/>
                </a:lnTo>
                <a:lnTo>
                  <a:pt x="1690116" y="5333"/>
                </a:lnTo>
                <a:lnTo>
                  <a:pt x="1690116" y="17525"/>
                </a:lnTo>
                <a:lnTo>
                  <a:pt x="1694688" y="22097"/>
                </a:lnTo>
                <a:lnTo>
                  <a:pt x="1707642" y="22097"/>
                </a:lnTo>
                <a:lnTo>
                  <a:pt x="1712214" y="17525"/>
                </a:lnTo>
                <a:close/>
              </a:path>
              <a:path w="7626984" h="24130">
                <a:moveTo>
                  <a:pt x="1756410" y="17525"/>
                </a:moveTo>
                <a:lnTo>
                  <a:pt x="1756410" y="5333"/>
                </a:lnTo>
                <a:lnTo>
                  <a:pt x="1751838" y="0"/>
                </a:lnTo>
                <a:lnTo>
                  <a:pt x="1739646" y="0"/>
                </a:lnTo>
                <a:lnTo>
                  <a:pt x="1734312" y="5333"/>
                </a:lnTo>
                <a:lnTo>
                  <a:pt x="1734312" y="17525"/>
                </a:lnTo>
                <a:lnTo>
                  <a:pt x="1739646" y="22097"/>
                </a:lnTo>
                <a:lnTo>
                  <a:pt x="1751838" y="22097"/>
                </a:lnTo>
                <a:lnTo>
                  <a:pt x="1756410" y="17525"/>
                </a:lnTo>
                <a:close/>
              </a:path>
              <a:path w="7626984" h="24130">
                <a:moveTo>
                  <a:pt x="1801368" y="17525"/>
                </a:moveTo>
                <a:lnTo>
                  <a:pt x="1801368" y="5333"/>
                </a:lnTo>
                <a:lnTo>
                  <a:pt x="1796034" y="0"/>
                </a:lnTo>
                <a:lnTo>
                  <a:pt x="1783842" y="0"/>
                </a:lnTo>
                <a:lnTo>
                  <a:pt x="1779270" y="5333"/>
                </a:lnTo>
                <a:lnTo>
                  <a:pt x="1779270" y="17525"/>
                </a:lnTo>
                <a:lnTo>
                  <a:pt x="1783842" y="22097"/>
                </a:lnTo>
                <a:lnTo>
                  <a:pt x="1796034" y="22097"/>
                </a:lnTo>
                <a:lnTo>
                  <a:pt x="1801368" y="17525"/>
                </a:lnTo>
                <a:close/>
              </a:path>
              <a:path w="7626984" h="24130">
                <a:moveTo>
                  <a:pt x="1845564" y="17525"/>
                </a:moveTo>
                <a:lnTo>
                  <a:pt x="1845564" y="5333"/>
                </a:lnTo>
                <a:lnTo>
                  <a:pt x="1840992" y="0"/>
                </a:lnTo>
                <a:lnTo>
                  <a:pt x="1828800" y="0"/>
                </a:lnTo>
                <a:lnTo>
                  <a:pt x="1823466" y="5333"/>
                </a:lnTo>
                <a:lnTo>
                  <a:pt x="1823466" y="17525"/>
                </a:lnTo>
                <a:lnTo>
                  <a:pt x="1828800" y="22097"/>
                </a:lnTo>
                <a:lnTo>
                  <a:pt x="1840992" y="22097"/>
                </a:lnTo>
                <a:lnTo>
                  <a:pt x="1845564" y="17525"/>
                </a:lnTo>
                <a:close/>
              </a:path>
              <a:path w="7626984" h="24130">
                <a:moveTo>
                  <a:pt x="1890522" y="17525"/>
                </a:moveTo>
                <a:lnTo>
                  <a:pt x="1890522" y="5333"/>
                </a:lnTo>
                <a:lnTo>
                  <a:pt x="1885188" y="0"/>
                </a:lnTo>
                <a:lnTo>
                  <a:pt x="1872996" y="0"/>
                </a:lnTo>
                <a:lnTo>
                  <a:pt x="1867662" y="5333"/>
                </a:lnTo>
                <a:lnTo>
                  <a:pt x="1867662" y="17525"/>
                </a:lnTo>
                <a:lnTo>
                  <a:pt x="1872996" y="22097"/>
                </a:lnTo>
                <a:lnTo>
                  <a:pt x="1885188" y="22097"/>
                </a:lnTo>
                <a:lnTo>
                  <a:pt x="1890522" y="17525"/>
                </a:lnTo>
                <a:close/>
              </a:path>
              <a:path w="7626984" h="24130">
                <a:moveTo>
                  <a:pt x="1934718" y="17525"/>
                </a:moveTo>
                <a:lnTo>
                  <a:pt x="1934718" y="5333"/>
                </a:lnTo>
                <a:lnTo>
                  <a:pt x="1929384" y="0"/>
                </a:lnTo>
                <a:lnTo>
                  <a:pt x="1917192" y="0"/>
                </a:lnTo>
                <a:lnTo>
                  <a:pt x="1912620" y="5333"/>
                </a:lnTo>
                <a:lnTo>
                  <a:pt x="1912620" y="17525"/>
                </a:lnTo>
                <a:lnTo>
                  <a:pt x="1917192" y="22097"/>
                </a:lnTo>
                <a:lnTo>
                  <a:pt x="1929384" y="22097"/>
                </a:lnTo>
                <a:lnTo>
                  <a:pt x="1934718" y="17525"/>
                </a:lnTo>
                <a:close/>
              </a:path>
              <a:path w="7626984" h="24130">
                <a:moveTo>
                  <a:pt x="1978914" y="17525"/>
                </a:moveTo>
                <a:lnTo>
                  <a:pt x="1978914" y="5333"/>
                </a:lnTo>
                <a:lnTo>
                  <a:pt x="1974342" y="0"/>
                </a:lnTo>
                <a:lnTo>
                  <a:pt x="1962150" y="0"/>
                </a:lnTo>
                <a:lnTo>
                  <a:pt x="1956816" y="5333"/>
                </a:lnTo>
                <a:lnTo>
                  <a:pt x="1956816" y="17525"/>
                </a:lnTo>
                <a:lnTo>
                  <a:pt x="1962150" y="22097"/>
                </a:lnTo>
                <a:lnTo>
                  <a:pt x="1974342" y="22097"/>
                </a:lnTo>
                <a:lnTo>
                  <a:pt x="1978914" y="17525"/>
                </a:lnTo>
                <a:close/>
              </a:path>
              <a:path w="7626984" h="24130">
                <a:moveTo>
                  <a:pt x="2023872" y="17525"/>
                </a:moveTo>
                <a:lnTo>
                  <a:pt x="2023872" y="5333"/>
                </a:lnTo>
                <a:lnTo>
                  <a:pt x="2018538" y="0"/>
                </a:lnTo>
                <a:lnTo>
                  <a:pt x="2006346" y="0"/>
                </a:lnTo>
                <a:lnTo>
                  <a:pt x="2001012" y="5333"/>
                </a:lnTo>
                <a:lnTo>
                  <a:pt x="2001012" y="17525"/>
                </a:lnTo>
                <a:lnTo>
                  <a:pt x="2006346" y="22097"/>
                </a:lnTo>
                <a:lnTo>
                  <a:pt x="2018538" y="22097"/>
                </a:lnTo>
                <a:lnTo>
                  <a:pt x="2023872" y="17525"/>
                </a:lnTo>
                <a:close/>
              </a:path>
              <a:path w="7626984" h="24130">
                <a:moveTo>
                  <a:pt x="2068068" y="17525"/>
                </a:moveTo>
                <a:lnTo>
                  <a:pt x="2068068" y="5333"/>
                </a:lnTo>
                <a:lnTo>
                  <a:pt x="2062734" y="0"/>
                </a:lnTo>
                <a:lnTo>
                  <a:pt x="2050542" y="0"/>
                </a:lnTo>
                <a:lnTo>
                  <a:pt x="2045970" y="5333"/>
                </a:lnTo>
                <a:lnTo>
                  <a:pt x="2045970" y="17525"/>
                </a:lnTo>
                <a:lnTo>
                  <a:pt x="2050542" y="22097"/>
                </a:lnTo>
                <a:lnTo>
                  <a:pt x="2062734" y="22097"/>
                </a:lnTo>
                <a:lnTo>
                  <a:pt x="2068068" y="17525"/>
                </a:lnTo>
                <a:close/>
              </a:path>
              <a:path w="7626984" h="24130">
                <a:moveTo>
                  <a:pt x="2112264" y="17525"/>
                </a:moveTo>
                <a:lnTo>
                  <a:pt x="2112264" y="5333"/>
                </a:lnTo>
                <a:lnTo>
                  <a:pt x="2107692" y="0"/>
                </a:lnTo>
                <a:lnTo>
                  <a:pt x="2095500" y="0"/>
                </a:lnTo>
                <a:lnTo>
                  <a:pt x="2090166" y="5333"/>
                </a:lnTo>
                <a:lnTo>
                  <a:pt x="2090166" y="17525"/>
                </a:lnTo>
                <a:lnTo>
                  <a:pt x="2095500" y="22097"/>
                </a:lnTo>
                <a:lnTo>
                  <a:pt x="2107692" y="22097"/>
                </a:lnTo>
                <a:lnTo>
                  <a:pt x="2112264" y="17525"/>
                </a:lnTo>
                <a:close/>
              </a:path>
              <a:path w="7626984" h="24130">
                <a:moveTo>
                  <a:pt x="2157222" y="17525"/>
                </a:moveTo>
                <a:lnTo>
                  <a:pt x="2157222" y="5333"/>
                </a:lnTo>
                <a:lnTo>
                  <a:pt x="2151888" y="0"/>
                </a:lnTo>
                <a:lnTo>
                  <a:pt x="2139696" y="0"/>
                </a:lnTo>
                <a:lnTo>
                  <a:pt x="2135124" y="5333"/>
                </a:lnTo>
                <a:lnTo>
                  <a:pt x="2135124" y="17525"/>
                </a:lnTo>
                <a:lnTo>
                  <a:pt x="2139696" y="22097"/>
                </a:lnTo>
                <a:lnTo>
                  <a:pt x="2151888" y="22097"/>
                </a:lnTo>
                <a:lnTo>
                  <a:pt x="2157222" y="17525"/>
                </a:lnTo>
                <a:close/>
              </a:path>
              <a:path w="7626984" h="24130">
                <a:moveTo>
                  <a:pt x="2201418" y="17525"/>
                </a:moveTo>
                <a:lnTo>
                  <a:pt x="2201418" y="5333"/>
                </a:lnTo>
                <a:lnTo>
                  <a:pt x="2196846" y="0"/>
                </a:lnTo>
                <a:lnTo>
                  <a:pt x="2183892" y="0"/>
                </a:lnTo>
                <a:lnTo>
                  <a:pt x="2179320" y="5333"/>
                </a:lnTo>
                <a:lnTo>
                  <a:pt x="2179320" y="17525"/>
                </a:lnTo>
                <a:lnTo>
                  <a:pt x="2183892" y="22097"/>
                </a:lnTo>
                <a:lnTo>
                  <a:pt x="2196846" y="22097"/>
                </a:lnTo>
                <a:lnTo>
                  <a:pt x="2201418" y="17525"/>
                </a:lnTo>
                <a:close/>
              </a:path>
              <a:path w="7626984" h="24130">
                <a:moveTo>
                  <a:pt x="2245614" y="17525"/>
                </a:moveTo>
                <a:lnTo>
                  <a:pt x="2245614" y="5333"/>
                </a:lnTo>
                <a:lnTo>
                  <a:pt x="2241042" y="0"/>
                </a:lnTo>
                <a:lnTo>
                  <a:pt x="2228850" y="0"/>
                </a:lnTo>
                <a:lnTo>
                  <a:pt x="2223516" y="5333"/>
                </a:lnTo>
                <a:lnTo>
                  <a:pt x="2223516" y="17525"/>
                </a:lnTo>
                <a:lnTo>
                  <a:pt x="2228850" y="22097"/>
                </a:lnTo>
                <a:lnTo>
                  <a:pt x="2241042" y="22097"/>
                </a:lnTo>
                <a:lnTo>
                  <a:pt x="2245614" y="17525"/>
                </a:lnTo>
                <a:close/>
              </a:path>
              <a:path w="7626984" h="24130">
                <a:moveTo>
                  <a:pt x="2290572" y="17525"/>
                </a:moveTo>
                <a:lnTo>
                  <a:pt x="2290572" y="5333"/>
                </a:lnTo>
                <a:lnTo>
                  <a:pt x="2285238" y="0"/>
                </a:lnTo>
                <a:lnTo>
                  <a:pt x="2273046" y="0"/>
                </a:lnTo>
                <a:lnTo>
                  <a:pt x="2268474" y="5333"/>
                </a:lnTo>
                <a:lnTo>
                  <a:pt x="2268474" y="17525"/>
                </a:lnTo>
                <a:lnTo>
                  <a:pt x="2273046" y="22859"/>
                </a:lnTo>
                <a:lnTo>
                  <a:pt x="2285238" y="22859"/>
                </a:lnTo>
                <a:lnTo>
                  <a:pt x="2290572" y="17525"/>
                </a:lnTo>
                <a:close/>
              </a:path>
              <a:path w="7626984" h="24130">
                <a:moveTo>
                  <a:pt x="2334768" y="17525"/>
                </a:moveTo>
                <a:lnTo>
                  <a:pt x="2334768" y="5333"/>
                </a:lnTo>
                <a:lnTo>
                  <a:pt x="2330196" y="0"/>
                </a:lnTo>
                <a:lnTo>
                  <a:pt x="2318004" y="0"/>
                </a:lnTo>
                <a:lnTo>
                  <a:pt x="2312670" y="5333"/>
                </a:lnTo>
                <a:lnTo>
                  <a:pt x="2312670" y="17525"/>
                </a:lnTo>
                <a:lnTo>
                  <a:pt x="2318004" y="22859"/>
                </a:lnTo>
                <a:lnTo>
                  <a:pt x="2330196" y="22859"/>
                </a:lnTo>
                <a:lnTo>
                  <a:pt x="2334768" y="17525"/>
                </a:lnTo>
                <a:close/>
              </a:path>
              <a:path w="7626984" h="24130">
                <a:moveTo>
                  <a:pt x="2379726" y="17525"/>
                </a:moveTo>
                <a:lnTo>
                  <a:pt x="2379726" y="5333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5333"/>
                </a:lnTo>
                <a:lnTo>
                  <a:pt x="2356866" y="17525"/>
                </a:lnTo>
                <a:lnTo>
                  <a:pt x="2362200" y="22859"/>
                </a:lnTo>
                <a:lnTo>
                  <a:pt x="2374392" y="22859"/>
                </a:lnTo>
                <a:lnTo>
                  <a:pt x="2379726" y="17525"/>
                </a:lnTo>
                <a:close/>
              </a:path>
              <a:path w="7626984" h="24130">
                <a:moveTo>
                  <a:pt x="2423922" y="17525"/>
                </a:moveTo>
                <a:lnTo>
                  <a:pt x="2423922" y="5333"/>
                </a:lnTo>
                <a:lnTo>
                  <a:pt x="2418588" y="0"/>
                </a:lnTo>
                <a:lnTo>
                  <a:pt x="2406396" y="0"/>
                </a:lnTo>
                <a:lnTo>
                  <a:pt x="2401824" y="5333"/>
                </a:lnTo>
                <a:lnTo>
                  <a:pt x="2401824" y="17525"/>
                </a:lnTo>
                <a:lnTo>
                  <a:pt x="2406396" y="22859"/>
                </a:lnTo>
                <a:lnTo>
                  <a:pt x="2418588" y="22859"/>
                </a:lnTo>
                <a:lnTo>
                  <a:pt x="2423922" y="17525"/>
                </a:lnTo>
                <a:close/>
              </a:path>
              <a:path w="7626984" h="24130">
                <a:moveTo>
                  <a:pt x="2468118" y="17525"/>
                </a:moveTo>
                <a:lnTo>
                  <a:pt x="2468118" y="5333"/>
                </a:lnTo>
                <a:lnTo>
                  <a:pt x="2463546" y="0"/>
                </a:lnTo>
                <a:lnTo>
                  <a:pt x="2451354" y="0"/>
                </a:lnTo>
                <a:lnTo>
                  <a:pt x="2446020" y="5333"/>
                </a:lnTo>
                <a:lnTo>
                  <a:pt x="2446020" y="17525"/>
                </a:lnTo>
                <a:lnTo>
                  <a:pt x="2451354" y="22859"/>
                </a:lnTo>
                <a:lnTo>
                  <a:pt x="2463546" y="22859"/>
                </a:lnTo>
                <a:lnTo>
                  <a:pt x="2468118" y="17525"/>
                </a:lnTo>
                <a:close/>
              </a:path>
              <a:path w="7626984" h="24130">
                <a:moveTo>
                  <a:pt x="2513076" y="17525"/>
                </a:moveTo>
                <a:lnTo>
                  <a:pt x="2513076" y="5333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5333"/>
                </a:lnTo>
                <a:lnTo>
                  <a:pt x="2490216" y="17525"/>
                </a:lnTo>
                <a:lnTo>
                  <a:pt x="2495550" y="22859"/>
                </a:lnTo>
                <a:lnTo>
                  <a:pt x="2507742" y="22859"/>
                </a:lnTo>
                <a:lnTo>
                  <a:pt x="2513076" y="17525"/>
                </a:lnTo>
                <a:close/>
              </a:path>
              <a:path w="7626984" h="24130">
                <a:moveTo>
                  <a:pt x="2557272" y="17525"/>
                </a:moveTo>
                <a:lnTo>
                  <a:pt x="2557272" y="5333"/>
                </a:lnTo>
                <a:lnTo>
                  <a:pt x="2551938" y="0"/>
                </a:lnTo>
                <a:lnTo>
                  <a:pt x="2539746" y="0"/>
                </a:lnTo>
                <a:lnTo>
                  <a:pt x="2535174" y="5333"/>
                </a:lnTo>
                <a:lnTo>
                  <a:pt x="2535174" y="17525"/>
                </a:lnTo>
                <a:lnTo>
                  <a:pt x="2539746" y="22859"/>
                </a:lnTo>
                <a:lnTo>
                  <a:pt x="2551938" y="22859"/>
                </a:lnTo>
                <a:lnTo>
                  <a:pt x="2557272" y="17525"/>
                </a:lnTo>
                <a:close/>
              </a:path>
              <a:path w="7626984" h="24130">
                <a:moveTo>
                  <a:pt x="2601468" y="17525"/>
                </a:moveTo>
                <a:lnTo>
                  <a:pt x="2601468" y="5333"/>
                </a:lnTo>
                <a:lnTo>
                  <a:pt x="2596896" y="0"/>
                </a:lnTo>
                <a:lnTo>
                  <a:pt x="2584704" y="0"/>
                </a:lnTo>
                <a:lnTo>
                  <a:pt x="2579370" y="5333"/>
                </a:lnTo>
                <a:lnTo>
                  <a:pt x="2579370" y="17525"/>
                </a:lnTo>
                <a:lnTo>
                  <a:pt x="2584704" y="22859"/>
                </a:lnTo>
                <a:lnTo>
                  <a:pt x="2596896" y="22859"/>
                </a:lnTo>
                <a:lnTo>
                  <a:pt x="2601468" y="17525"/>
                </a:lnTo>
                <a:close/>
              </a:path>
              <a:path w="7626984" h="24130">
                <a:moveTo>
                  <a:pt x="2646426" y="17525"/>
                </a:moveTo>
                <a:lnTo>
                  <a:pt x="2646426" y="5333"/>
                </a:lnTo>
                <a:lnTo>
                  <a:pt x="2641092" y="0"/>
                </a:lnTo>
                <a:lnTo>
                  <a:pt x="2628900" y="0"/>
                </a:lnTo>
                <a:lnTo>
                  <a:pt x="2624328" y="5333"/>
                </a:lnTo>
                <a:lnTo>
                  <a:pt x="2624328" y="17525"/>
                </a:lnTo>
                <a:lnTo>
                  <a:pt x="2628900" y="22859"/>
                </a:lnTo>
                <a:lnTo>
                  <a:pt x="2641092" y="22859"/>
                </a:lnTo>
                <a:lnTo>
                  <a:pt x="2646426" y="17525"/>
                </a:lnTo>
                <a:close/>
              </a:path>
              <a:path w="7626984" h="24130">
                <a:moveTo>
                  <a:pt x="2690622" y="17525"/>
                </a:moveTo>
                <a:lnTo>
                  <a:pt x="2690622" y="5333"/>
                </a:lnTo>
                <a:lnTo>
                  <a:pt x="2686050" y="0"/>
                </a:lnTo>
                <a:lnTo>
                  <a:pt x="2673096" y="0"/>
                </a:lnTo>
                <a:lnTo>
                  <a:pt x="2668524" y="5333"/>
                </a:lnTo>
                <a:lnTo>
                  <a:pt x="2668524" y="17525"/>
                </a:lnTo>
                <a:lnTo>
                  <a:pt x="2673096" y="22859"/>
                </a:lnTo>
                <a:lnTo>
                  <a:pt x="2686050" y="22859"/>
                </a:lnTo>
                <a:lnTo>
                  <a:pt x="2690622" y="17525"/>
                </a:lnTo>
                <a:close/>
              </a:path>
              <a:path w="7626984" h="24130">
                <a:moveTo>
                  <a:pt x="2734818" y="17525"/>
                </a:moveTo>
                <a:lnTo>
                  <a:pt x="2734818" y="5333"/>
                </a:lnTo>
                <a:lnTo>
                  <a:pt x="2730246" y="0"/>
                </a:lnTo>
                <a:lnTo>
                  <a:pt x="2718054" y="0"/>
                </a:lnTo>
                <a:lnTo>
                  <a:pt x="2712720" y="5333"/>
                </a:lnTo>
                <a:lnTo>
                  <a:pt x="2712720" y="17525"/>
                </a:lnTo>
                <a:lnTo>
                  <a:pt x="2718054" y="22859"/>
                </a:lnTo>
                <a:lnTo>
                  <a:pt x="2730246" y="22859"/>
                </a:lnTo>
                <a:lnTo>
                  <a:pt x="2734818" y="17525"/>
                </a:lnTo>
                <a:close/>
              </a:path>
              <a:path w="7626984" h="24130">
                <a:moveTo>
                  <a:pt x="2779776" y="17525"/>
                </a:moveTo>
                <a:lnTo>
                  <a:pt x="2779776" y="5333"/>
                </a:lnTo>
                <a:lnTo>
                  <a:pt x="2774442" y="0"/>
                </a:lnTo>
                <a:lnTo>
                  <a:pt x="2762250" y="0"/>
                </a:lnTo>
                <a:lnTo>
                  <a:pt x="2757678" y="5333"/>
                </a:lnTo>
                <a:lnTo>
                  <a:pt x="2757678" y="17525"/>
                </a:lnTo>
                <a:lnTo>
                  <a:pt x="2762250" y="22859"/>
                </a:lnTo>
                <a:lnTo>
                  <a:pt x="2774442" y="22859"/>
                </a:lnTo>
                <a:lnTo>
                  <a:pt x="2779776" y="17525"/>
                </a:lnTo>
                <a:close/>
              </a:path>
              <a:path w="7626984" h="24130">
                <a:moveTo>
                  <a:pt x="2823972" y="17525"/>
                </a:moveTo>
                <a:lnTo>
                  <a:pt x="2823972" y="5333"/>
                </a:lnTo>
                <a:lnTo>
                  <a:pt x="2819400" y="0"/>
                </a:lnTo>
                <a:lnTo>
                  <a:pt x="2806446" y="0"/>
                </a:lnTo>
                <a:lnTo>
                  <a:pt x="2801874" y="5333"/>
                </a:lnTo>
                <a:lnTo>
                  <a:pt x="2801874" y="17525"/>
                </a:lnTo>
                <a:lnTo>
                  <a:pt x="2806446" y="22859"/>
                </a:lnTo>
                <a:lnTo>
                  <a:pt x="2819400" y="22859"/>
                </a:lnTo>
                <a:lnTo>
                  <a:pt x="2823972" y="17525"/>
                </a:lnTo>
                <a:close/>
              </a:path>
              <a:path w="7626984" h="24130">
                <a:moveTo>
                  <a:pt x="2868930" y="17525"/>
                </a:moveTo>
                <a:lnTo>
                  <a:pt x="2868930" y="5333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5333"/>
                </a:lnTo>
                <a:lnTo>
                  <a:pt x="2846070" y="17525"/>
                </a:lnTo>
                <a:lnTo>
                  <a:pt x="2851404" y="22859"/>
                </a:lnTo>
                <a:lnTo>
                  <a:pt x="2863596" y="22859"/>
                </a:lnTo>
                <a:lnTo>
                  <a:pt x="2868930" y="17525"/>
                </a:lnTo>
                <a:close/>
              </a:path>
              <a:path w="7626984" h="24130">
                <a:moveTo>
                  <a:pt x="2913126" y="17525"/>
                </a:moveTo>
                <a:lnTo>
                  <a:pt x="2913126" y="5333"/>
                </a:lnTo>
                <a:lnTo>
                  <a:pt x="2907792" y="761"/>
                </a:lnTo>
                <a:lnTo>
                  <a:pt x="2895600" y="761"/>
                </a:lnTo>
                <a:lnTo>
                  <a:pt x="2891028" y="5333"/>
                </a:lnTo>
                <a:lnTo>
                  <a:pt x="2891028" y="17525"/>
                </a:lnTo>
                <a:lnTo>
                  <a:pt x="2895600" y="22859"/>
                </a:lnTo>
                <a:lnTo>
                  <a:pt x="2907792" y="22859"/>
                </a:lnTo>
                <a:lnTo>
                  <a:pt x="2913126" y="17525"/>
                </a:lnTo>
                <a:close/>
              </a:path>
              <a:path w="7626984" h="24130">
                <a:moveTo>
                  <a:pt x="2957322" y="17525"/>
                </a:moveTo>
                <a:lnTo>
                  <a:pt x="2957322" y="5333"/>
                </a:lnTo>
                <a:lnTo>
                  <a:pt x="2952750" y="761"/>
                </a:lnTo>
                <a:lnTo>
                  <a:pt x="2940558" y="761"/>
                </a:lnTo>
                <a:lnTo>
                  <a:pt x="2935224" y="5333"/>
                </a:lnTo>
                <a:lnTo>
                  <a:pt x="2935224" y="17525"/>
                </a:lnTo>
                <a:lnTo>
                  <a:pt x="2940558" y="22859"/>
                </a:lnTo>
                <a:lnTo>
                  <a:pt x="2952750" y="22859"/>
                </a:lnTo>
                <a:lnTo>
                  <a:pt x="2957322" y="17525"/>
                </a:lnTo>
                <a:close/>
              </a:path>
              <a:path w="7626984" h="24130">
                <a:moveTo>
                  <a:pt x="3002280" y="17525"/>
                </a:moveTo>
                <a:lnTo>
                  <a:pt x="3002280" y="5333"/>
                </a:lnTo>
                <a:lnTo>
                  <a:pt x="2996946" y="761"/>
                </a:lnTo>
                <a:lnTo>
                  <a:pt x="2984754" y="761"/>
                </a:lnTo>
                <a:lnTo>
                  <a:pt x="2979420" y="5333"/>
                </a:lnTo>
                <a:lnTo>
                  <a:pt x="2979420" y="17525"/>
                </a:lnTo>
                <a:lnTo>
                  <a:pt x="2984754" y="22859"/>
                </a:lnTo>
                <a:lnTo>
                  <a:pt x="2996946" y="22859"/>
                </a:lnTo>
                <a:lnTo>
                  <a:pt x="3002280" y="17525"/>
                </a:lnTo>
                <a:close/>
              </a:path>
              <a:path w="7626984" h="24130">
                <a:moveTo>
                  <a:pt x="3046476" y="17525"/>
                </a:moveTo>
                <a:lnTo>
                  <a:pt x="3046476" y="5333"/>
                </a:lnTo>
                <a:lnTo>
                  <a:pt x="3041142" y="761"/>
                </a:lnTo>
                <a:lnTo>
                  <a:pt x="3028950" y="761"/>
                </a:lnTo>
                <a:lnTo>
                  <a:pt x="3024378" y="5333"/>
                </a:lnTo>
                <a:lnTo>
                  <a:pt x="3024378" y="17525"/>
                </a:lnTo>
                <a:lnTo>
                  <a:pt x="3028950" y="22859"/>
                </a:lnTo>
                <a:lnTo>
                  <a:pt x="3041142" y="22859"/>
                </a:lnTo>
                <a:lnTo>
                  <a:pt x="3046476" y="17525"/>
                </a:lnTo>
                <a:close/>
              </a:path>
              <a:path w="7626984" h="24130">
                <a:moveTo>
                  <a:pt x="3090672" y="17525"/>
                </a:moveTo>
                <a:lnTo>
                  <a:pt x="3090672" y="5333"/>
                </a:lnTo>
                <a:lnTo>
                  <a:pt x="3086100" y="761"/>
                </a:lnTo>
                <a:lnTo>
                  <a:pt x="3073908" y="761"/>
                </a:lnTo>
                <a:lnTo>
                  <a:pt x="3068574" y="5333"/>
                </a:lnTo>
                <a:lnTo>
                  <a:pt x="3068574" y="17525"/>
                </a:lnTo>
                <a:lnTo>
                  <a:pt x="3073908" y="22859"/>
                </a:lnTo>
                <a:lnTo>
                  <a:pt x="3086100" y="22859"/>
                </a:lnTo>
                <a:lnTo>
                  <a:pt x="3090672" y="17525"/>
                </a:lnTo>
                <a:close/>
              </a:path>
              <a:path w="7626984" h="24130">
                <a:moveTo>
                  <a:pt x="3135630" y="17525"/>
                </a:moveTo>
                <a:lnTo>
                  <a:pt x="3135630" y="5333"/>
                </a:lnTo>
                <a:lnTo>
                  <a:pt x="3130296" y="761"/>
                </a:lnTo>
                <a:lnTo>
                  <a:pt x="3118104" y="761"/>
                </a:lnTo>
                <a:lnTo>
                  <a:pt x="3112770" y="5333"/>
                </a:lnTo>
                <a:lnTo>
                  <a:pt x="3112770" y="17525"/>
                </a:lnTo>
                <a:lnTo>
                  <a:pt x="3118104" y="22859"/>
                </a:lnTo>
                <a:lnTo>
                  <a:pt x="3130296" y="22859"/>
                </a:lnTo>
                <a:lnTo>
                  <a:pt x="3135630" y="17525"/>
                </a:lnTo>
                <a:close/>
              </a:path>
              <a:path w="7626984" h="24130">
                <a:moveTo>
                  <a:pt x="3179826" y="17525"/>
                </a:moveTo>
                <a:lnTo>
                  <a:pt x="3179826" y="5333"/>
                </a:lnTo>
                <a:lnTo>
                  <a:pt x="3175254" y="761"/>
                </a:lnTo>
                <a:lnTo>
                  <a:pt x="3162300" y="761"/>
                </a:lnTo>
                <a:lnTo>
                  <a:pt x="3157728" y="5333"/>
                </a:lnTo>
                <a:lnTo>
                  <a:pt x="3157728" y="17525"/>
                </a:lnTo>
                <a:lnTo>
                  <a:pt x="3162300" y="22859"/>
                </a:lnTo>
                <a:lnTo>
                  <a:pt x="3175254" y="22859"/>
                </a:lnTo>
                <a:lnTo>
                  <a:pt x="3179826" y="17525"/>
                </a:lnTo>
                <a:close/>
              </a:path>
              <a:path w="7626984" h="24130">
                <a:moveTo>
                  <a:pt x="3224022" y="17525"/>
                </a:moveTo>
                <a:lnTo>
                  <a:pt x="3224022" y="5333"/>
                </a:lnTo>
                <a:lnTo>
                  <a:pt x="3219450" y="761"/>
                </a:lnTo>
                <a:lnTo>
                  <a:pt x="3207258" y="761"/>
                </a:lnTo>
                <a:lnTo>
                  <a:pt x="3201924" y="5333"/>
                </a:lnTo>
                <a:lnTo>
                  <a:pt x="3201924" y="17525"/>
                </a:lnTo>
                <a:lnTo>
                  <a:pt x="3207258" y="22859"/>
                </a:lnTo>
                <a:lnTo>
                  <a:pt x="3219450" y="22859"/>
                </a:lnTo>
                <a:lnTo>
                  <a:pt x="3224022" y="17525"/>
                </a:lnTo>
                <a:close/>
              </a:path>
              <a:path w="7626984" h="24130">
                <a:moveTo>
                  <a:pt x="3268979" y="17525"/>
                </a:moveTo>
                <a:lnTo>
                  <a:pt x="3268979" y="5333"/>
                </a:lnTo>
                <a:lnTo>
                  <a:pt x="3263646" y="761"/>
                </a:lnTo>
                <a:lnTo>
                  <a:pt x="3251454" y="761"/>
                </a:lnTo>
                <a:lnTo>
                  <a:pt x="3246882" y="5333"/>
                </a:lnTo>
                <a:lnTo>
                  <a:pt x="3246882" y="17525"/>
                </a:lnTo>
                <a:lnTo>
                  <a:pt x="3251454" y="22859"/>
                </a:lnTo>
                <a:lnTo>
                  <a:pt x="3263646" y="22859"/>
                </a:lnTo>
                <a:lnTo>
                  <a:pt x="3268979" y="17525"/>
                </a:lnTo>
                <a:close/>
              </a:path>
              <a:path w="7626984" h="24130">
                <a:moveTo>
                  <a:pt x="3313176" y="17525"/>
                </a:moveTo>
                <a:lnTo>
                  <a:pt x="3313176" y="5333"/>
                </a:lnTo>
                <a:lnTo>
                  <a:pt x="3308604" y="761"/>
                </a:lnTo>
                <a:lnTo>
                  <a:pt x="3295650" y="761"/>
                </a:lnTo>
                <a:lnTo>
                  <a:pt x="3291078" y="5333"/>
                </a:lnTo>
                <a:lnTo>
                  <a:pt x="3291078" y="17525"/>
                </a:lnTo>
                <a:lnTo>
                  <a:pt x="3295650" y="22859"/>
                </a:lnTo>
                <a:lnTo>
                  <a:pt x="3308604" y="22859"/>
                </a:lnTo>
                <a:lnTo>
                  <a:pt x="3313176" y="17525"/>
                </a:lnTo>
                <a:close/>
              </a:path>
              <a:path w="7626984" h="24130">
                <a:moveTo>
                  <a:pt x="3358133" y="17525"/>
                </a:moveTo>
                <a:lnTo>
                  <a:pt x="3358133" y="5333"/>
                </a:lnTo>
                <a:lnTo>
                  <a:pt x="3352800" y="761"/>
                </a:lnTo>
                <a:lnTo>
                  <a:pt x="3340607" y="761"/>
                </a:lnTo>
                <a:lnTo>
                  <a:pt x="3335274" y="5333"/>
                </a:lnTo>
                <a:lnTo>
                  <a:pt x="3335274" y="17525"/>
                </a:lnTo>
                <a:lnTo>
                  <a:pt x="3340607" y="22859"/>
                </a:lnTo>
                <a:lnTo>
                  <a:pt x="3352800" y="22859"/>
                </a:lnTo>
                <a:lnTo>
                  <a:pt x="3358133" y="17525"/>
                </a:lnTo>
                <a:close/>
              </a:path>
              <a:path w="7626984" h="24130">
                <a:moveTo>
                  <a:pt x="3402329" y="17525"/>
                </a:moveTo>
                <a:lnTo>
                  <a:pt x="3402329" y="5333"/>
                </a:lnTo>
                <a:lnTo>
                  <a:pt x="3396996" y="761"/>
                </a:lnTo>
                <a:lnTo>
                  <a:pt x="3384804" y="761"/>
                </a:lnTo>
                <a:lnTo>
                  <a:pt x="3380231" y="5333"/>
                </a:lnTo>
                <a:lnTo>
                  <a:pt x="3380231" y="17525"/>
                </a:lnTo>
                <a:lnTo>
                  <a:pt x="3384804" y="22859"/>
                </a:lnTo>
                <a:lnTo>
                  <a:pt x="3396996" y="22859"/>
                </a:lnTo>
                <a:lnTo>
                  <a:pt x="3402329" y="17525"/>
                </a:lnTo>
                <a:close/>
              </a:path>
              <a:path w="7626984" h="24130">
                <a:moveTo>
                  <a:pt x="3446526" y="17525"/>
                </a:moveTo>
                <a:lnTo>
                  <a:pt x="3446526" y="5333"/>
                </a:lnTo>
                <a:lnTo>
                  <a:pt x="3441954" y="761"/>
                </a:lnTo>
                <a:lnTo>
                  <a:pt x="3429762" y="761"/>
                </a:lnTo>
                <a:lnTo>
                  <a:pt x="3424428" y="5333"/>
                </a:lnTo>
                <a:lnTo>
                  <a:pt x="3424428" y="17525"/>
                </a:lnTo>
                <a:lnTo>
                  <a:pt x="3429762" y="22859"/>
                </a:lnTo>
                <a:lnTo>
                  <a:pt x="3441954" y="22859"/>
                </a:lnTo>
                <a:lnTo>
                  <a:pt x="3446526" y="17525"/>
                </a:lnTo>
                <a:close/>
              </a:path>
              <a:path w="7626984" h="24130">
                <a:moveTo>
                  <a:pt x="3491483" y="17525"/>
                </a:moveTo>
                <a:lnTo>
                  <a:pt x="3491483" y="5333"/>
                </a:lnTo>
                <a:lnTo>
                  <a:pt x="3486150" y="761"/>
                </a:lnTo>
                <a:lnTo>
                  <a:pt x="3473957" y="761"/>
                </a:lnTo>
                <a:lnTo>
                  <a:pt x="3468624" y="5333"/>
                </a:lnTo>
                <a:lnTo>
                  <a:pt x="3468624" y="17525"/>
                </a:lnTo>
                <a:lnTo>
                  <a:pt x="3473957" y="22859"/>
                </a:lnTo>
                <a:lnTo>
                  <a:pt x="3486150" y="22859"/>
                </a:lnTo>
                <a:lnTo>
                  <a:pt x="3491483" y="17525"/>
                </a:lnTo>
                <a:close/>
              </a:path>
              <a:path w="7626984" h="24130">
                <a:moveTo>
                  <a:pt x="3535679" y="17525"/>
                </a:moveTo>
                <a:lnTo>
                  <a:pt x="3535679" y="5333"/>
                </a:lnTo>
                <a:lnTo>
                  <a:pt x="3530346" y="761"/>
                </a:lnTo>
                <a:lnTo>
                  <a:pt x="3518154" y="761"/>
                </a:lnTo>
                <a:lnTo>
                  <a:pt x="3513581" y="5333"/>
                </a:lnTo>
                <a:lnTo>
                  <a:pt x="3513581" y="17525"/>
                </a:lnTo>
                <a:lnTo>
                  <a:pt x="3518154" y="22859"/>
                </a:lnTo>
                <a:lnTo>
                  <a:pt x="3530346" y="22859"/>
                </a:lnTo>
                <a:lnTo>
                  <a:pt x="3535679" y="17525"/>
                </a:lnTo>
                <a:close/>
              </a:path>
              <a:path w="7626984" h="24130">
                <a:moveTo>
                  <a:pt x="3579876" y="17525"/>
                </a:moveTo>
                <a:lnTo>
                  <a:pt x="3579876" y="5333"/>
                </a:lnTo>
                <a:lnTo>
                  <a:pt x="3575304" y="761"/>
                </a:lnTo>
                <a:lnTo>
                  <a:pt x="3563112" y="761"/>
                </a:lnTo>
                <a:lnTo>
                  <a:pt x="3557778" y="5333"/>
                </a:lnTo>
                <a:lnTo>
                  <a:pt x="3557778" y="17525"/>
                </a:lnTo>
                <a:lnTo>
                  <a:pt x="3563112" y="22859"/>
                </a:lnTo>
                <a:lnTo>
                  <a:pt x="3575304" y="22859"/>
                </a:lnTo>
                <a:lnTo>
                  <a:pt x="3579876" y="17525"/>
                </a:lnTo>
                <a:close/>
              </a:path>
              <a:path w="7626984" h="24130">
                <a:moveTo>
                  <a:pt x="3624833" y="17525"/>
                </a:moveTo>
                <a:lnTo>
                  <a:pt x="3624833" y="5333"/>
                </a:lnTo>
                <a:lnTo>
                  <a:pt x="3619500" y="761"/>
                </a:lnTo>
                <a:lnTo>
                  <a:pt x="3607307" y="761"/>
                </a:lnTo>
                <a:lnTo>
                  <a:pt x="3601974" y="5333"/>
                </a:lnTo>
                <a:lnTo>
                  <a:pt x="3601974" y="17525"/>
                </a:lnTo>
                <a:lnTo>
                  <a:pt x="3607307" y="22859"/>
                </a:lnTo>
                <a:lnTo>
                  <a:pt x="3619500" y="22859"/>
                </a:lnTo>
                <a:lnTo>
                  <a:pt x="3624833" y="17525"/>
                </a:lnTo>
                <a:close/>
              </a:path>
              <a:path w="7626984" h="24130">
                <a:moveTo>
                  <a:pt x="3669029" y="17525"/>
                </a:moveTo>
                <a:lnTo>
                  <a:pt x="3669029" y="5333"/>
                </a:lnTo>
                <a:lnTo>
                  <a:pt x="3664457" y="761"/>
                </a:lnTo>
                <a:lnTo>
                  <a:pt x="3651504" y="761"/>
                </a:lnTo>
                <a:lnTo>
                  <a:pt x="3646931" y="5333"/>
                </a:lnTo>
                <a:lnTo>
                  <a:pt x="3646931" y="17525"/>
                </a:lnTo>
                <a:lnTo>
                  <a:pt x="3651504" y="22859"/>
                </a:lnTo>
                <a:lnTo>
                  <a:pt x="3664457" y="22859"/>
                </a:lnTo>
                <a:lnTo>
                  <a:pt x="3669029" y="17525"/>
                </a:lnTo>
                <a:close/>
              </a:path>
              <a:path w="7626984" h="24130">
                <a:moveTo>
                  <a:pt x="3713226" y="17525"/>
                </a:moveTo>
                <a:lnTo>
                  <a:pt x="3713226" y="5333"/>
                </a:lnTo>
                <a:lnTo>
                  <a:pt x="3708654" y="761"/>
                </a:lnTo>
                <a:lnTo>
                  <a:pt x="3696462" y="761"/>
                </a:lnTo>
                <a:lnTo>
                  <a:pt x="3691128" y="5333"/>
                </a:lnTo>
                <a:lnTo>
                  <a:pt x="3691128" y="17525"/>
                </a:lnTo>
                <a:lnTo>
                  <a:pt x="3696462" y="22859"/>
                </a:lnTo>
                <a:lnTo>
                  <a:pt x="3708654" y="22859"/>
                </a:lnTo>
                <a:lnTo>
                  <a:pt x="3713226" y="17525"/>
                </a:lnTo>
                <a:close/>
              </a:path>
              <a:path w="7626984" h="24130">
                <a:moveTo>
                  <a:pt x="3758183" y="17525"/>
                </a:moveTo>
                <a:lnTo>
                  <a:pt x="3758183" y="5333"/>
                </a:lnTo>
                <a:lnTo>
                  <a:pt x="3752850" y="761"/>
                </a:lnTo>
                <a:lnTo>
                  <a:pt x="3740657" y="761"/>
                </a:lnTo>
                <a:lnTo>
                  <a:pt x="3736085" y="5333"/>
                </a:lnTo>
                <a:lnTo>
                  <a:pt x="3736085" y="17525"/>
                </a:lnTo>
                <a:lnTo>
                  <a:pt x="3740657" y="22859"/>
                </a:lnTo>
                <a:lnTo>
                  <a:pt x="3752850" y="22859"/>
                </a:lnTo>
                <a:lnTo>
                  <a:pt x="3758183" y="17525"/>
                </a:lnTo>
                <a:close/>
              </a:path>
              <a:path w="7626984" h="24130">
                <a:moveTo>
                  <a:pt x="3802379" y="17525"/>
                </a:moveTo>
                <a:lnTo>
                  <a:pt x="3802379" y="5333"/>
                </a:lnTo>
                <a:lnTo>
                  <a:pt x="3797807" y="761"/>
                </a:lnTo>
                <a:lnTo>
                  <a:pt x="3784854" y="761"/>
                </a:lnTo>
                <a:lnTo>
                  <a:pt x="3780281" y="5333"/>
                </a:lnTo>
                <a:lnTo>
                  <a:pt x="3780281" y="17525"/>
                </a:lnTo>
                <a:lnTo>
                  <a:pt x="3784854" y="22859"/>
                </a:lnTo>
                <a:lnTo>
                  <a:pt x="3797807" y="22859"/>
                </a:lnTo>
                <a:lnTo>
                  <a:pt x="3802379" y="17525"/>
                </a:lnTo>
                <a:close/>
              </a:path>
              <a:path w="7626984" h="24130">
                <a:moveTo>
                  <a:pt x="3846576" y="17525"/>
                </a:moveTo>
                <a:lnTo>
                  <a:pt x="3846576" y="5333"/>
                </a:lnTo>
                <a:lnTo>
                  <a:pt x="3842004" y="761"/>
                </a:lnTo>
                <a:lnTo>
                  <a:pt x="3829812" y="761"/>
                </a:lnTo>
                <a:lnTo>
                  <a:pt x="3824478" y="5333"/>
                </a:lnTo>
                <a:lnTo>
                  <a:pt x="3824478" y="17525"/>
                </a:lnTo>
                <a:lnTo>
                  <a:pt x="3829812" y="22859"/>
                </a:lnTo>
                <a:lnTo>
                  <a:pt x="3842004" y="22859"/>
                </a:lnTo>
                <a:lnTo>
                  <a:pt x="3846576" y="17525"/>
                </a:lnTo>
                <a:close/>
              </a:path>
              <a:path w="7626984" h="24130">
                <a:moveTo>
                  <a:pt x="3891533" y="17525"/>
                </a:moveTo>
                <a:lnTo>
                  <a:pt x="3891533" y="5333"/>
                </a:lnTo>
                <a:lnTo>
                  <a:pt x="3886200" y="761"/>
                </a:lnTo>
                <a:lnTo>
                  <a:pt x="3874007" y="761"/>
                </a:lnTo>
                <a:lnTo>
                  <a:pt x="3869435" y="5333"/>
                </a:lnTo>
                <a:lnTo>
                  <a:pt x="3869435" y="17525"/>
                </a:lnTo>
                <a:lnTo>
                  <a:pt x="3874007" y="22859"/>
                </a:lnTo>
                <a:lnTo>
                  <a:pt x="3886200" y="22859"/>
                </a:lnTo>
                <a:lnTo>
                  <a:pt x="3891533" y="17525"/>
                </a:lnTo>
                <a:close/>
              </a:path>
              <a:path w="7626984" h="24130">
                <a:moveTo>
                  <a:pt x="3935729" y="17525"/>
                </a:moveTo>
                <a:lnTo>
                  <a:pt x="3935729" y="5333"/>
                </a:lnTo>
                <a:lnTo>
                  <a:pt x="3931157" y="761"/>
                </a:lnTo>
                <a:lnTo>
                  <a:pt x="3918966" y="761"/>
                </a:lnTo>
                <a:lnTo>
                  <a:pt x="3913631" y="5333"/>
                </a:lnTo>
                <a:lnTo>
                  <a:pt x="3913631" y="17525"/>
                </a:lnTo>
                <a:lnTo>
                  <a:pt x="3918966" y="22859"/>
                </a:lnTo>
                <a:lnTo>
                  <a:pt x="3931157" y="22859"/>
                </a:lnTo>
                <a:lnTo>
                  <a:pt x="3935729" y="17525"/>
                </a:lnTo>
                <a:close/>
              </a:path>
              <a:path w="7626984" h="24130">
                <a:moveTo>
                  <a:pt x="3980688" y="17525"/>
                </a:moveTo>
                <a:lnTo>
                  <a:pt x="3980688" y="5333"/>
                </a:lnTo>
                <a:lnTo>
                  <a:pt x="3975354" y="761"/>
                </a:lnTo>
                <a:lnTo>
                  <a:pt x="3963162" y="761"/>
                </a:lnTo>
                <a:lnTo>
                  <a:pt x="3957828" y="5333"/>
                </a:lnTo>
                <a:lnTo>
                  <a:pt x="3957828" y="17525"/>
                </a:lnTo>
                <a:lnTo>
                  <a:pt x="3963162" y="22859"/>
                </a:lnTo>
                <a:lnTo>
                  <a:pt x="3975354" y="22859"/>
                </a:lnTo>
                <a:lnTo>
                  <a:pt x="3980688" y="17525"/>
                </a:lnTo>
                <a:close/>
              </a:path>
              <a:path w="7626984" h="24130">
                <a:moveTo>
                  <a:pt x="4024883" y="17525"/>
                </a:moveTo>
                <a:lnTo>
                  <a:pt x="4024883" y="5333"/>
                </a:lnTo>
                <a:lnTo>
                  <a:pt x="4019550" y="761"/>
                </a:lnTo>
                <a:lnTo>
                  <a:pt x="4007357" y="761"/>
                </a:lnTo>
                <a:lnTo>
                  <a:pt x="4002785" y="5333"/>
                </a:lnTo>
                <a:lnTo>
                  <a:pt x="4002785" y="17525"/>
                </a:lnTo>
                <a:lnTo>
                  <a:pt x="4007357" y="22859"/>
                </a:lnTo>
                <a:lnTo>
                  <a:pt x="4019550" y="22859"/>
                </a:lnTo>
                <a:lnTo>
                  <a:pt x="4024883" y="17525"/>
                </a:lnTo>
                <a:close/>
              </a:path>
              <a:path w="7626984" h="24130">
                <a:moveTo>
                  <a:pt x="4069079" y="17525"/>
                </a:moveTo>
                <a:lnTo>
                  <a:pt x="4069079" y="5333"/>
                </a:lnTo>
                <a:lnTo>
                  <a:pt x="4064507" y="761"/>
                </a:lnTo>
                <a:lnTo>
                  <a:pt x="4052316" y="761"/>
                </a:lnTo>
                <a:lnTo>
                  <a:pt x="4046981" y="5333"/>
                </a:lnTo>
                <a:lnTo>
                  <a:pt x="4046981" y="17525"/>
                </a:lnTo>
                <a:lnTo>
                  <a:pt x="4052316" y="22859"/>
                </a:lnTo>
                <a:lnTo>
                  <a:pt x="4064507" y="22859"/>
                </a:lnTo>
                <a:lnTo>
                  <a:pt x="4069079" y="17525"/>
                </a:lnTo>
                <a:close/>
              </a:path>
              <a:path w="7626984" h="24130">
                <a:moveTo>
                  <a:pt x="4114038" y="17525"/>
                </a:moveTo>
                <a:lnTo>
                  <a:pt x="4114038" y="5333"/>
                </a:lnTo>
                <a:lnTo>
                  <a:pt x="4108704" y="761"/>
                </a:lnTo>
                <a:lnTo>
                  <a:pt x="4096512" y="761"/>
                </a:lnTo>
                <a:lnTo>
                  <a:pt x="4091178" y="5333"/>
                </a:lnTo>
                <a:lnTo>
                  <a:pt x="4091178" y="17525"/>
                </a:lnTo>
                <a:lnTo>
                  <a:pt x="4096512" y="22859"/>
                </a:lnTo>
                <a:lnTo>
                  <a:pt x="4108704" y="22859"/>
                </a:lnTo>
                <a:lnTo>
                  <a:pt x="4114038" y="17525"/>
                </a:lnTo>
                <a:close/>
              </a:path>
              <a:path w="7626984" h="24130">
                <a:moveTo>
                  <a:pt x="4158233" y="17525"/>
                </a:moveTo>
                <a:lnTo>
                  <a:pt x="4158233" y="5333"/>
                </a:lnTo>
                <a:lnTo>
                  <a:pt x="4152900" y="761"/>
                </a:lnTo>
                <a:lnTo>
                  <a:pt x="4140707" y="761"/>
                </a:lnTo>
                <a:lnTo>
                  <a:pt x="4136135" y="5333"/>
                </a:lnTo>
                <a:lnTo>
                  <a:pt x="4136135" y="17525"/>
                </a:lnTo>
                <a:lnTo>
                  <a:pt x="4140707" y="22859"/>
                </a:lnTo>
                <a:lnTo>
                  <a:pt x="4152900" y="22859"/>
                </a:lnTo>
                <a:lnTo>
                  <a:pt x="4158233" y="17525"/>
                </a:lnTo>
                <a:close/>
              </a:path>
              <a:path w="7626984" h="24130">
                <a:moveTo>
                  <a:pt x="4202430" y="17525"/>
                </a:moveTo>
                <a:lnTo>
                  <a:pt x="4202430" y="5333"/>
                </a:lnTo>
                <a:lnTo>
                  <a:pt x="4197858" y="761"/>
                </a:lnTo>
                <a:lnTo>
                  <a:pt x="4185666" y="761"/>
                </a:lnTo>
                <a:lnTo>
                  <a:pt x="4180331" y="5333"/>
                </a:lnTo>
                <a:lnTo>
                  <a:pt x="4180331" y="17525"/>
                </a:lnTo>
                <a:lnTo>
                  <a:pt x="4185666" y="22859"/>
                </a:lnTo>
                <a:lnTo>
                  <a:pt x="4197858" y="22859"/>
                </a:lnTo>
                <a:lnTo>
                  <a:pt x="4202430" y="17525"/>
                </a:lnTo>
                <a:close/>
              </a:path>
              <a:path w="7626984" h="24130">
                <a:moveTo>
                  <a:pt x="4247388" y="18287"/>
                </a:moveTo>
                <a:lnTo>
                  <a:pt x="4247388" y="5333"/>
                </a:lnTo>
                <a:lnTo>
                  <a:pt x="4242054" y="761"/>
                </a:lnTo>
                <a:lnTo>
                  <a:pt x="4229862" y="761"/>
                </a:lnTo>
                <a:lnTo>
                  <a:pt x="4225290" y="5333"/>
                </a:lnTo>
                <a:lnTo>
                  <a:pt x="4225290" y="18287"/>
                </a:lnTo>
                <a:lnTo>
                  <a:pt x="4229862" y="22859"/>
                </a:lnTo>
                <a:lnTo>
                  <a:pt x="4242054" y="22859"/>
                </a:lnTo>
                <a:lnTo>
                  <a:pt x="4247388" y="18287"/>
                </a:lnTo>
                <a:close/>
              </a:path>
              <a:path w="7626984" h="24130">
                <a:moveTo>
                  <a:pt x="4291583" y="18287"/>
                </a:moveTo>
                <a:lnTo>
                  <a:pt x="4291583" y="5333"/>
                </a:lnTo>
                <a:lnTo>
                  <a:pt x="4287012" y="761"/>
                </a:lnTo>
                <a:lnTo>
                  <a:pt x="4274058" y="761"/>
                </a:lnTo>
                <a:lnTo>
                  <a:pt x="4269485" y="5333"/>
                </a:lnTo>
                <a:lnTo>
                  <a:pt x="4269485" y="18287"/>
                </a:lnTo>
                <a:lnTo>
                  <a:pt x="4274058" y="22859"/>
                </a:lnTo>
                <a:lnTo>
                  <a:pt x="4287012" y="22859"/>
                </a:lnTo>
                <a:lnTo>
                  <a:pt x="4291583" y="18287"/>
                </a:lnTo>
                <a:close/>
              </a:path>
              <a:path w="7626984" h="24130">
                <a:moveTo>
                  <a:pt x="4335780" y="18287"/>
                </a:moveTo>
                <a:lnTo>
                  <a:pt x="4335780" y="5333"/>
                </a:lnTo>
                <a:lnTo>
                  <a:pt x="4331208" y="761"/>
                </a:lnTo>
                <a:lnTo>
                  <a:pt x="4319016" y="761"/>
                </a:lnTo>
                <a:lnTo>
                  <a:pt x="4313682" y="5333"/>
                </a:lnTo>
                <a:lnTo>
                  <a:pt x="4313682" y="18287"/>
                </a:lnTo>
                <a:lnTo>
                  <a:pt x="4319016" y="22859"/>
                </a:lnTo>
                <a:lnTo>
                  <a:pt x="4331208" y="22859"/>
                </a:lnTo>
                <a:lnTo>
                  <a:pt x="4335780" y="18287"/>
                </a:lnTo>
                <a:close/>
              </a:path>
              <a:path w="7626984" h="24130">
                <a:moveTo>
                  <a:pt x="4380738" y="18287"/>
                </a:moveTo>
                <a:lnTo>
                  <a:pt x="4380738" y="5333"/>
                </a:lnTo>
                <a:lnTo>
                  <a:pt x="4375404" y="761"/>
                </a:lnTo>
                <a:lnTo>
                  <a:pt x="4363212" y="761"/>
                </a:lnTo>
                <a:lnTo>
                  <a:pt x="4358640" y="5333"/>
                </a:lnTo>
                <a:lnTo>
                  <a:pt x="4358640" y="18287"/>
                </a:lnTo>
                <a:lnTo>
                  <a:pt x="4363212" y="22859"/>
                </a:lnTo>
                <a:lnTo>
                  <a:pt x="4375404" y="22859"/>
                </a:lnTo>
                <a:lnTo>
                  <a:pt x="4380738" y="18287"/>
                </a:lnTo>
                <a:close/>
              </a:path>
              <a:path w="7626984" h="24130">
                <a:moveTo>
                  <a:pt x="4424933" y="18287"/>
                </a:moveTo>
                <a:lnTo>
                  <a:pt x="4424933" y="5333"/>
                </a:lnTo>
                <a:lnTo>
                  <a:pt x="4420362" y="761"/>
                </a:lnTo>
                <a:lnTo>
                  <a:pt x="4408170" y="761"/>
                </a:lnTo>
                <a:lnTo>
                  <a:pt x="4402835" y="5333"/>
                </a:lnTo>
                <a:lnTo>
                  <a:pt x="4402835" y="18287"/>
                </a:lnTo>
                <a:lnTo>
                  <a:pt x="4408170" y="22859"/>
                </a:lnTo>
                <a:lnTo>
                  <a:pt x="4420362" y="22859"/>
                </a:lnTo>
                <a:lnTo>
                  <a:pt x="4424933" y="18287"/>
                </a:lnTo>
                <a:close/>
              </a:path>
              <a:path w="7626984" h="24130">
                <a:moveTo>
                  <a:pt x="4469892" y="18287"/>
                </a:moveTo>
                <a:lnTo>
                  <a:pt x="4469892" y="5333"/>
                </a:lnTo>
                <a:lnTo>
                  <a:pt x="4464558" y="761"/>
                </a:lnTo>
                <a:lnTo>
                  <a:pt x="4452366" y="761"/>
                </a:lnTo>
                <a:lnTo>
                  <a:pt x="4447032" y="5333"/>
                </a:lnTo>
                <a:lnTo>
                  <a:pt x="4447032" y="18287"/>
                </a:lnTo>
                <a:lnTo>
                  <a:pt x="4452366" y="22859"/>
                </a:lnTo>
                <a:lnTo>
                  <a:pt x="4464558" y="22859"/>
                </a:lnTo>
                <a:lnTo>
                  <a:pt x="4469892" y="18287"/>
                </a:lnTo>
                <a:close/>
              </a:path>
              <a:path w="7626984" h="24130">
                <a:moveTo>
                  <a:pt x="4514088" y="18287"/>
                </a:moveTo>
                <a:lnTo>
                  <a:pt x="4514088" y="5333"/>
                </a:lnTo>
                <a:lnTo>
                  <a:pt x="4508754" y="761"/>
                </a:lnTo>
                <a:lnTo>
                  <a:pt x="4496562" y="761"/>
                </a:lnTo>
                <a:lnTo>
                  <a:pt x="4491990" y="5333"/>
                </a:lnTo>
                <a:lnTo>
                  <a:pt x="4491990" y="18287"/>
                </a:lnTo>
                <a:lnTo>
                  <a:pt x="4496562" y="22859"/>
                </a:lnTo>
                <a:lnTo>
                  <a:pt x="4508754" y="22859"/>
                </a:lnTo>
                <a:lnTo>
                  <a:pt x="4514088" y="18287"/>
                </a:lnTo>
                <a:close/>
              </a:path>
              <a:path w="7626984" h="24130">
                <a:moveTo>
                  <a:pt x="4558283" y="18287"/>
                </a:moveTo>
                <a:lnTo>
                  <a:pt x="4558283" y="5333"/>
                </a:lnTo>
                <a:lnTo>
                  <a:pt x="4553712" y="761"/>
                </a:lnTo>
                <a:lnTo>
                  <a:pt x="4541520" y="761"/>
                </a:lnTo>
                <a:lnTo>
                  <a:pt x="4536185" y="5333"/>
                </a:lnTo>
                <a:lnTo>
                  <a:pt x="4536185" y="18287"/>
                </a:lnTo>
                <a:lnTo>
                  <a:pt x="4541520" y="22859"/>
                </a:lnTo>
                <a:lnTo>
                  <a:pt x="4553712" y="22859"/>
                </a:lnTo>
                <a:lnTo>
                  <a:pt x="4558283" y="18287"/>
                </a:lnTo>
                <a:close/>
              </a:path>
              <a:path w="7626984" h="24130">
                <a:moveTo>
                  <a:pt x="4603242" y="18287"/>
                </a:moveTo>
                <a:lnTo>
                  <a:pt x="4603242" y="5333"/>
                </a:lnTo>
                <a:lnTo>
                  <a:pt x="4597895" y="761"/>
                </a:lnTo>
                <a:lnTo>
                  <a:pt x="4585716" y="761"/>
                </a:lnTo>
                <a:lnTo>
                  <a:pt x="4580369" y="5333"/>
                </a:lnTo>
                <a:lnTo>
                  <a:pt x="4580369" y="18287"/>
                </a:lnTo>
                <a:lnTo>
                  <a:pt x="4585716" y="22859"/>
                </a:lnTo>
                <a:lnTo>
                  <a:pt x="4597895" y="22859"/>
                </a:lnTo>
                <a:lnTo>
                  <a:pt x="4603242" y="18287"/>
                </a:lnTo>
                <a:close/>
              </a:path>
              <a:path w="7626984" h="24130">
                <a:moveTo>
                  <a:pt x="4647438" y="18287"/>
                </a:moveTo>
                <a:lnTo>
                  <a:pt x="4647438" y="6095"/>
                </a:lnTo>
                <a:lnTo>
                  <a:pt x="4642104" y="761"/>
                </a:lnTo>
                <a:lnTo>
                  <a:pt x="4629912" y="761"/>
                </a:lnTo>
                <a:lnTo>
                  <a:pt x="4625327" y="6095"/>
                </a:lnTo>
                <a:lnTo>
                  <a:pt x="4625327" y="18287"/>
                </a:lnTo>
                <a:lnTo>
                  <a:pt x="4629912" y="22859"/>
                </a:lnTo>
                <a:lnTo>
                  <a:pt x="4642104" y="22859"/>
                </a:lnTo>
                <a:lnTo>
                  <a:pt x="4647438" y="18287"/>
                </a:lnTo>
                <a:close/>
              </a:path>
              <a:path w="7626984" h="24130">
                <a:moveTo>
                  <a:pt x="4691633" y="18287"/>
                </a:moveTo>
                <a:lnTo>
                  <a:pt x="4691633" y="6095"/>
                </a:lnTo>
                <a:lnTo>
                  <a:pt x="4687062" y="761"/>
                </a:lnTo>
                <a:lnTo>
                  <a:pt x="4674857" y="761"/>
                </a:lnTo>
                <a:lnTo>
                  <a:pt x="4669535" y="6095"/>
                </a:lnTo>
                <a:lnTo>
                  <a:pt x="4669535" y="18287"/>
                </a:lnTo>
                <a:lnTo>
                  <a:pt x="4674857" y="22859"/>
                </a:lnTo>
                <a:lnTo>
                  <a:pt x="4687062" y="22859"/>
                </a:lnTo>
                <a:lnTo>
                  <a:pt x="4691633" y="18287"/>
                </a:lnTo>
                <a:close/>
              </a:path>
              <a:path w="7626984" h="24130">
                <a:moveTo>
                  <a:pt x="4736592" y="18287"/>
                </a:moveTo>
                <a:lnTo>
                  <a:pt x="4736592" y="6095"/>
                </a:lnTo>
                <a:lnTo>
                  <a:pt x="4731245" y="761"/>
                </a:lnTo>
                <a:lnTo>
                  <a:pt x="4719066" y="761"/>
                </a:lnTo>
                <a:lnTo>
                  <a:pt x="4714481" y="6095"/>
                </a:lnTo>
                <a:lnTo>
                  <a:pt x="4714481" y="18287"/>
                </a:lnTo>
                <a:lnTo>
                  <a:pt x="4719066" y="22859"/>
                </a:lnTo>
                <a:lnTo>
                  <a:pt x="4731245" y="22859"/>
                </a:lnTo>
                <a:lnTo>
                  <a:pt x="4736592" y="18287"/>
                </a:lnTo>
                <a:close/>
              </a:path>
              <a:path w="7626984" h="24130">
                <a:moveTo>
                  <a:pt x="4780788" y="18287"/>
                </a:moveTo>
                <a:lnTo>
                  <a:pt x="4780788" y="6095"/>
                </a:lnTo>
                <a:lnTo>
                  <a:pt x="4776216" y="761"/>
                </a:lnTo>
                <a:lnTo>
                  <a:pt x="4763262" y="761"/>
                </a:lnTo>
                <a:lnTo>
                  <a:pt x="4758677" y="6095"/>
                </a:lnTo>
                <a:lnTo>
                  <a:pt x="4758677" y="18287"/>
                </a:lnTo>
                <a:lnTo>
                  <a:pt x="4763262" y="22859"/>
                </a:lnTo>
                <a:lnTo>
                  <a:pt x="4776216" y="22859"/>
                </a:lnTo>
                <a:lnTo>
                  <a:pt x="4780788" y="18287"/>
                </a:lnTo>
                <a:close/>
              </a:path>
              <a:path w="7626984" h="24130">
                <a:moveTo>
                  <a:pt x="4824983" y="18287"/>
                </a:moveTo>
                <a:lnTo>
                  <a:pt x="4824983" y="6095"/>
                </a:lnTo>
                <a:lnTo>
                  <a:pt x="4820412" y="761"/>
                </a:lnTo>
                <a:lnTo>
                  <a:pt x="4808207" y="761"/>
                </a:lnTo>
                <a:lnTo>
                  <a:pt x="4802885" y="6095"/>
                </a:lnTo>
                <a:lnTo>
                  <a:pt x="4802885" y="18287"/>
                </a:lnTo>
                <a:lnTo>
                  <a:pt x="4808207" y="22859"/>
                </a:lnTo>
                <a:lnTo>
                  <a:pt x="4820412" y="22859"/>
                </a:lnTo>
                <a:lnTo>
                  <a:pt x="4824983" y="18287"/>
                </a:lnTo>
                <a:close/>
              </a:path>
              <a:path w="7626984" h="24130">
                <a:moveTo>
                  <a:pt x="4869929" y="18287"/>
                </a:moveTo>
                <a:lnTo>
                  <a:pt x="4869929" y="6095"/>
                </a:lnTo>
                <a:lnTo>
                  <a:pt x="4864595" y="761"/>
                </a:lnTo>
                <a:lnTo>
                  <a:pt x="4852403" y="761"/>
                </a:lnTo>
                <a:lnTo>
                  <a:pt x="4847831" y="6095"/>
                </a:lnTo>
                <a:lnTo>
                  <a:pt x="4847831" y="18287"/>
                </a:lnTo>
                <a:lnTo>
                  <a:pt x="4852403" y="22859"/>
                </a:lnTo>
                <a:lnTo>
                  <a:pt x="4864595" y="22859"/>
                </a:lnTo>
                <a:lnTo>
                  <a:pt x="4869929" y="18287"/>
                </a:lnTo>
                <a:close/>
              </a:path>
              <a:path w="7626984" h="24130">
                <a:moveTo>
                  <a:pt x="4914138" y="18287"/>
                </a:moveTo>
                <a:lnTo>
                  <a:pt x="4914138" y="6095"/>
                </a:lnTo>
                <a:lnTo>
                  <a:pt x="4909553" y="761"/>
                </a:lnTo>
                <a:lnTo>
                  <a:pt x="4897374" y="761"/>
                </a:lnTo>
                <a:lnTo>
                  <a:pt x="4892027" y="6095"/>
                </a:lnTo>
                <a:lnTo>
                  <a:pt x="4892027" y="18287"/>
                </a:lnTo>
                <a:lnTo>
                  <a:pt x="4897374" y="22859"/>
                </a:lnTo>
                <a:lnTo>
                  <a:pt x="4909553" y="22859"/>
                </a:lnTo>
                <a:lnTo>
                  <a:pt x="4914138" y="18287"/>
                </a:lnTo>
                <a:close/>
              </a:path>
              <a:path w="7626984" h="24130">
                <a:moveTo>
                  <a:pt x="4959083" y="18287"/>
                </a:moveTo>
                <a:lnTo>
                  <a:pt x="4959083" y="6095"/>
                </a:lnTo>
                <a:lnTo>
                  <a:pt x="4953762" y="761"/>
                </a:lnTo>
                <a:lnTo>
                  <a:pt x="4941557" y="761"/>
                </a:lnTo>
                <a:lnTo>
                  <a:pt x="4936235" y="6095"/>
                </a:lnTo>
                <a:lnTo>
                  <a:pt x="4936235" y="18287"/>
                </a:lnTo>
                <a:lnTo>
                  <a:pt x="4941557" y="22859"/>
                </a:lnTo>
                <a:lnTo>
                  <a:pt x="4953762" y="22859"/>
                </a:lnTo>
                <a:lnTo>
                  <a:pt x="4959083" y="18287"/>
                </a:lnTo>
                <a:close/>
              </a:path>
              <a:path w="7626984" h="24130">
                <a:moveTo>
                  <a:pt x="5003279" y="18287"/>
                </a:moveTo>
                <a:lnTo>
                  <a:pt x="5003279" y="6095"/>
                </a:lnTo>
                <a:lnTo>
                  <a:pt x="4997945" y="761"/>
                </a:lnTo>
                <a:lnTo>
                  <a:pt x="4985753" y="761"/>
                </a:lnTo>
                <a:lnTo>
                  <a:pt x="4981181" y="6095"/>
                </a:lnTo>
                <a:lnTo>
                  <a:pt x="4981181" y="18287"/>
                </a:lnTo>
                <a:lnTo>
                  <a:pt x="4985753" y="22859"/>
                </a:lnTo>
                <a:lnTo>
                  <a:pt x="4997945" y="22859"/>
                </a:lnTo>
                <a:lnTo>
                  <a:pt x="5003279" y="18287"/>
                </a:lnTo>
                <a:close/>
              </a:path>
              <a:path w="7626984" h="24130">
                <a:moveTo>
                  <a:pt x="5047488" y="18287"/>
                </a:moveTo>
                <a:lnTo>
                  <a:pt x="5047488" y="6095"/>
                </a:lnTo>
                <a:lnTo>
                  <a:pt x="5042903" y="761"/>
                </a:lnTo>
                <a:lnTo>
                  <a:pt x="5030724" y="761"/>
                </a:lnTo>
                <a:lnTo>
                  <a:pt x="5025377" y="6095"/>
                </a:lnTo>
                <a:lnTo>
                  <a:pt x="5025377" y="18287"/>
                </a:lnTo>
                <a:lnTo>
                  <a:pt x="5030724" y="22859"/>
                </a:lnTo>
                <a:lnTo>
                  <a:pt x="5042903" y="22859"/>
                </a:lnTo>
                <a:lnTo>
                  <a:pt x="5047488" y="18287"/>
                </a:lnTo>
                <a:close/>
              </a:path>
              <a:path w="7626984" h="24130">
                <a:moveTo>
                  <a:pt x="5092433" y="18287"/>
                </a:moveTo>
                <a:lnTo>
                  <a:pt x="5092433" y="6095"/>
                </a:lnTo>
                <a:lnTo>
                  <a:pt x="5087112" y="761"/>
                </a:lnTo>
                <a:lnTo>
                  <a:pt x="5074907" y="761"/>
                </a:lnTo>
                <a:lnTo>
                  <a:pt x="5069585" y="6095"/>
                </a:lnTo>
                <a:lnTo>
                  <a:pt x="5069585" y="18287"/>
                </a:lnTo>
                <a:lnTo>
                  <a:pt x="5074907" y="22859"/>
                </a:lnTo>
                <a:lnTo>
                  <a:pt x="5087112" y="22859"/>
                </a:lnTo>
                <a:lnTo>
                  <a:pt x="5092433" y="18287"/>
                </a:lnTo>
                <a:close/>
              </a:path>
              <a:path w="7626984" h="24130">
                <a:moveTo>
                  <a:pt x="5136629" y="18287"/>
                </a:moveTo>
                <a:lnTo>
                  <a:pt x="5136629" y="6095"/>
                </a:lnTo>
                <a:lnTo>
                  <a:pt x="5131295" y="761"/>
                </a:lnTo>
                <a:lnTo>
                  <a:pt x="5119103" y="761"/>
                </a:lnTo>
                <a:lnTo>
                  <a:pt x="5114531" y="6095"/>
                </a:lnTo>
                <a:lnTo>
                  <a:pt x="5114531" y="18287"/>
                </a:lnTo>
                <a:lnTo>
                  <a:pt x="5119103" y="22859"/>
                </a:lnTo>
                <a:lnTo>
                  <a:pt x="5131295" y="22859"/>
                </a:lnTo>
                <a:lnTo>
                  <a:pt x="5136629" y="18287"/>
                </a:lnTo>
                <a:close/>
              </a:path>
              <a:path w="7626984" h="24130">
                <a:moveTo>
                  <a:pt x="5180838" y="18287"/>
                </a:moveTo>
                <a:lnTo>
                  <a:pt x="5180838" y="6095"/>
                </a:lnTo>
                <a:lnTo>
                  <a:pt x="5176253" y="761"/>
                </a:lnTo>
                <a:lnTo>
                  <a:pt x="5164074" y="761"/>
                </a:lnTo>
                <a:lnTo>
                  <a:pt x="5158727" y="6095"/>
                </a:lnTo>
                <a:lnTo>
                  <a:pt x="5158727" y="18287"/>
                </a:lnTo>
                <a:lnTo>
                  <a:pt x="5164074" y="22859"/>
                </a:lnTo>
                <a:lnTo>
                  <a:pt x="5176253" y="22859"/>
                </a:lnTo>
                <a:lnTo>
                  <a:pt x="5180838" y="18287"/>
                </a:lnTo>
                <a:close/>
              </a:path>
              <a:path w="7626984" h="24130">
                <a:moveTo>
                  <a:pt x="5225783" y="18287"/>
                </a:moveTo>
                <a:lnTo>
                  <a:pt x="5225783" y="6095"/>
                </a:lnTo>
                <a:lnTo>
                  <a:pt x="5220462" y="761"/>
                </a:lnTo>
                <a:lnTo>
                  <a:pt x="5208257" y="761"/>
                </a:lnTo>
                <a:lnTo>
                  <a:pt x="5203698" y="6095"/>
                </a:lnTo>
                <a:lnTo>
                  <a:pt x="5203698" y="18287"/>
                </a:lnTo>
                <a:lnTo>
                  <a:pt x="5208257" y="22859"/>
                </a:lnTo>
                <a:lnTo>
                  <a:pt x="5220462" y="22859"/>
                </a:lnTo>
                <a:lnTo>
                  <a:pt x="5225783" y="18287"/>
                </a:lnTo>
                <a:close/>
              </a:path>
              <a:path w="7626984" h="24130">
                <a:moveTo>
                  <a:pt x="5269979" y="18287"/>
                </a:moveTo>
                <a:lnTo>
                  <a:pt x="5269979" y="6095"/>
                </a:lnTo>
                <a:lnTo>
                  <a:pt x="5265407" y="761"/>
                </a:lnTo>
                <a:lnTo>
                  <a:pt x="5252453" y="761"/>
                </a:lnTo>
                <a:lnTo>
                  <a:pt x="5247881" y="6095"/>
                </a:lnTo>
                <a:lnTo>
                  <a:pt x="5247881" y="18287"/>
                </a:lnTo>
                <a:lnTo>
                  <a:pt x="5252453" y="22859"/>
                </a:lnTo>
                <a:lnTo>
                  <a:pt x="5265407" y="22859"/>
                </a:lnTo>
                <a:lnTo>
                  <a:pt x="5269979" y="18287"/>
                </a:lnTo>
                <a:close/>
              </a:path>
              <a:path w="7626984" h="24130">
                <a:moveTo>
                  <a:pt x="5314188" y="18287"/>
                </a:moveTo>
                <a:lnTo>
                  <a:pt x="5314188" y="6095"/>
                </a:lnTo>
                <a:lnTo>
                  <a:pt x="5309603" y="761"/>
                </a:lnTo>
                <a:lnTo>
                  <a:pt x="5297424" y="761"/>
                </a:lnTo>
                <a:lnTo>
                  <a:pt x="5292077" y="6095"/>
                </a:lnTo>
                <a:lnTo>
                  <a:pt x="5292077" y="18287"/>
                </a:lnTo>
                <a:lnTo>
                  <a:pt x="5297424" y="22859"/>
                </a:lnTo>
                <a:lnTo>
                  <a:pt x="5309603" y="22859"/>
                </a:lnTo>
                <a:lnTo>
                  <a:pt x="5314188" y="18287"/>
                </a:lnTo>
                <a:close/>
              </a:path>
              <a:path w="7626984" h="24130">
                <a:moveTo>
                  <a:pt x="5359133" y="18287"/>
                </a:moveTo>
                <a:lnTo>
                  <a:pt x="5359133" y="6095"/>
                </a:lnTo>
                <a:lnTo>
                  <a:pt x="5353812" y="761"/>
                </a:lnTo>
                <a:lnTo>
                  <a:pt x="5341607" y="761"/>
                </a:lnTo>
                <a:lnTo>
                  <a:pt x="5337048" y="6095"/>
                </a:lnTo>
                <a:lnTo>
                  <a:pt x="5337048" y="18287"/>
                </a:lnTo>
                <a:lnTo>
                  <a:pt x="5341607" y="22859"/>
                </a:lnTo>
                <a:lnTo>
                  <a:pt x="5353812" y="22859"/>
                </a:lnTo>
                <a:lnTo>
                  <a:pt x="5359133" y="18287"/>
                </a:lnTo>
                <a:close/>
              </a:path>
              <a:path w="7626984" h="24130">
                <a:moveTo>
                  <a:pt x="5403329" y="18287"/>
                </a:moveTo>
                <a:lnTo>
                  <a:pt x="5403329" y="6095"/>
                </a:lnTo>
                <a:lnTo>
                  <a:pt x="5398757" y="761"/>
                </a:lnTo>
                <a:lnTo>
                  <a:pt x="5386578" y="761"/>
                </a:lnTo>
                <a:lnTo>
                  <a:pt x="5381231" y="6095"/>
                </a:lnTo>
                <a:lnTo>
                  <a:pt x="5381231" y="18287"/>
                </a:lnTo>
                <a:lnTo>
                  <a:pt x="5386578" y="22859"/>
                </a:lnTo>
                <a:lnTo>
                  <a:pt x="5398757" y="22859"/>
                </a:lnTo>
                <a:lnTo>
                  <a:pt x="5403329" y="18287"/>
                </a:lnTo>
                <a:close/>
              </a:path>
              <a:path w="7626984" h="24130">
                <a:moveTo>
                  <a:pt x="5448300" y="18287"/>
                </a:moveTo>
                <a:lnTo>
                  <a:pt x="5448300" y="6095"/>
                </a:lnTo>
                <a:lnTo>
                  <a:pt x="5442953" y="761"/>
                </a:lnTo>
                <a:lnTo>
                  <a:pt x="5430774" y="761"/>
                </a:lnTo>
                <a:lnTo>
                  <a:pt x="5425427" y="6095"/>
                </a:lnTo>
                <a:lnTo>
                  <a:pt x="5425427" y="18287"/>
                </a:lnTo>
                <a:lnTo>
                  <a:pt x="5430774" y="22859"/>
                </a:lnTo>
                <a:lnTo>
                  <a:pt x="5442953" y="22859"/>
                </a:lnTo>
                <a:lnTo>
                  <a:pt x="5448300" y="18287"/>
                </a:lnTo>
                <a:close/>
              </a:path>
              <a:path w="7626984" h="24130">
                <a:moveTo>
                  <a:pt x="5492483" y="18287"/>
                </a:moveTo>
                <a:lnTo>
                  <a:pt x="5492483" y="6095"/>
                </a:lnTo>
                <a:lnTo>
                  <a:pt x="5487162" y="761"/>
                </a:lnTo>
                <a:lnTo>
                  <a:pt x="5474957" y="761"/>
                </a:lnTo>
                <a:lnTo>
                  <a:pt x="5470398" y="6095"/>
                </a:lnTo>
                <a:lnTo>
                  <a:pt x="5470398" y="18287"/>
                </a:lnTo>
                <a:lnTo>
                  <a:pt x="5474957" y="22859"/>
                </a:lnTo>
                <a:lnTo>
                  <a:pt x="5487162" y="22859"/>
                </a:lnTo>
                <a:lnTo>
                  <a:pt x="5492483" y="18287"/>
                </a:lnTo>
                <a:close/>
              </a:path>
              <a:path w="7626984" h="24130">
                <a:moveTo>
                  <a:pt x="5536679" y="18287"/>
                </a:moveTo>
                <a:lnTo>
                  <a:pt x="5536679" y="6095"/>
                </a:lnTo>
                <a:lnTo>
                  <a:pt x="5532107" y="761"/>
                </a:lnTo>
                <a:lnTo>
                  <a:pt x="5519928" y="761"/>
                </a:lnTo>
                <a:lnTo>
                  <a:pt x="5514581" y="6095"/>
                </a:lnTo>
                <a:lnTo>
                  <a:pt x="5514581" y="18287"/>
                </a:lnTo>
                <a:lnTo>
                  <a:pt x="5519928" y="22859"/>
                </a:lnTo>
                <a:lnTo>
                  <a:pt x="5532107" y="22859"/>
                </a:lnTo>
                <a:lnTo>
                  <a:pt x="5536679" y="18287"/>
                </a:lnTo>
                <a:close/>
              </a:path>
              <a:path w="7626984" h="24130">
                <a:moveTo>
                  <a:pt x="5581650" y="18287"/>
                </a:moveTo>
                <a:lnTo>
                  <a:pt x="5581650" y="6095"/>
                </a:lnTo>
                <a:lnTo>
                  <a:pt x="5576303" y="761"/>
                </a:lnTo>
                <a:lnTo>
                  <a:pt x="5564124" y="761"/>
                </a:lnTo>
                <a:lnTo>
                  <a:pt x="5558777" y="6095"/>
                </a:lnTo>
                <a:lnTo>
                  <a:pt x="5558777" y="18287"/>
                </a:lnTo>
                <a:lnTo>
                  <a:pt x="5564124" y="22859"/>
                </a:lnTo>
                <a:lnTo>
                  <a:pt x="5576303" y="22859"/>
                </a:lnTo>
                <a:lnTo>
                  <a:pt x="5581650" y="18287"/>
                </a:lnTo>
                <a:close/>
              </a:path>
              <a:path w="7626984" h="24130">
                <a:moveTo>
                  <a:pt x="5625833" y="18287"/>
                </a:moveTo>
                <a:lnTo>
                  <a:pt x="5625833" y="6095"/>
                </a:lnTo>
                <a:lnTo>
                  <a:pt x="5620512" y="761"/>
                </a:lnTo>
                <a:lnTo>
                  <a:pt x="5608307" y="761"/>
                </a:lnTo>
                <a:lnTo>
                  <a:pt x="5603748" y="6095"/>
                </a:lnTo>
                <a:lnTo>
                  <a:pt x="5603748" y="18287"/>
                </a:lnTo>
                <a:lnTo>
                  <a:pt x="5608307" y="22859"/>
                </a:lnTo>
                <a:lnTo>
                  <a:pt x="5620512" y="22859"/>
                </a:lnTo>
                <a:lnTo>
                  <a:pt x="5625833" y="18287"/>
                </a:lnTo>
                <a:close/>
              </a:path>
              <a:path w="7626984" h="24130">
                <a:moveTo>
                  <a:pt x="5670029" y="18287"/>
                </a:moveTo>
                <a:lnTo>
                  <a:pt x="5670029" y="6095"/>
                </a:lnTo>
                <a:lnTo>
                  <a:pt x="5665457" y="761"/>
                </a:lnTo>
                <a:lnTo>
                  <a:pt x="5653278" y="761"/>
                </a:lnTo>
                <a:lnTo>
                  <a:pt x="5647931" y="6095"/>
                </a:lnTo>
                <a:lnTo>
                  <a:pt x="5647931" y="18287"/>
                </a:lnTo>
                <a:lnTo>
                  <a:pt x="5653278" y="22859"/>
                </a:lnTo>
                <a:lnTo>
                  <a:pt x="5665457" y="22859"/>
                </a:lnTo>
                <a:lnTo>
                  <a:pt x="5670029" y="18287"/>
                </a:lnTo>
                <a:close/>
              </a:path>
              <a:path w="7626984" h="24130">
                <a:moveTo>
                  <a:pt x="5715000" y="18287"/>
                </a:moveTo>
                <a:lnTo>
                  <a:pt x="5715000" y="6095"/>
                </a:lnTo>
                <a:lnTo>
                  <a:pt x="5709653" y="761"/>
                </a:lnTo>
                <a:lnTo>
                  <a:pt x="5697474" y="761"/>
                </a:lnTo>
                <a:lnTo>
                  <a:pt x="5692902" y="6095"/>
                </a:lnTo>
                <a:lnTo>
                  <a:pt x="5692902" y="18287"/>
                </a:lnTo>
                <a:lnTo>
                  <a:pt x="5697474" y="22859"/>
                </a:lnTo>
                <a:lnTo>
                  <a:pt x="5709653" y="22859"/>
                </a:lnTo>
                <a:lnTo>
                  <a:pt x="5715000" y="18287"/>
                </a:lnTo>
                <a:close/>
              </a:path>
              <a:path w="7626984" h="24130">
                <a:moveTo>
                  <a:pt x="5759183" y="18287"/>
                </a:moveTo>
                <a:lnTo>
                  <a:pt x="5759183" y="6095"/>
                </a:lnTo>
                <a:lnTo>
                  <a:pt x="5754624" y="761"/>
                </a:lnTo>
                <a:lnTo>
                  <a:pt x="5741657" y="761"/>
                </a:lnTo>
                <a:lnTo>
                  <a:pt x="5737098" y="6095"/>
                </a:lnTo>
                <a:lnTo>
                  <a:pt x="5737098" y="18287"/>
                </a:lnTo>
                <a:lnTo>
                  <a:pt x="5741657" y="22859"/>
                </a:lnTo>
                <a:lnTo>
                  <a:pt x="5754624" y="22859"/>
                </a:lnTo>
                <a:lnTo>
                  <a:pt x="5759183" y="18287"/>
                </a:lnTo>
                <a:close/>
              </a:path>
              <a:path w="7626984" h="24130">
                <a:moveTo>
                  <a:pt x="5803379" y="18287"/>
                </a:moveTo>
                <a:lnTo>
                  <a:pt x="5803379" y="6095"/>
                </a:lnTo>
                <a:lnTo>
                  <a:pt x="5798807" y="761"/>
                </a:lnTo>
                <a:lnTo>
                  <a:pt x="5786628" y="761"/>
                </a:lnTo>
                <a:lnTo>
                  <a:pt x="5781281" y="6095"/>
                </a:lnTo>
                <a:lnTo>
                  <a:pt x="5781281" y="18287"/>
                </a:lnTo>
                <a:lnTo>
                  <a:pt x="5786628" y="22859"/>
                </a:lnTo>
                <a:lnTo>
                  <a:pt x="5798807" y="22859"/>
                </a:lnTo>
                <a:lnTo>
                  <a:pt x="5803379" y="18287"/>
                </a:lnTo>
                <a:close/>
              </a:path>
              <a:path w="7626984" h="24130">
                <a:moveTo>
                  <a:pt x="5848350" y="18287"/>
                </a:moveTo>
                <a:lnTo>
                  <a:pt x="5848350" y="6095"/>
                </a:lnTo>
                <a:lnTo>
                  <a:pt x="5843003" y="761"/>
                </a:lnTo>
                <a:lnTo>
                  <a:pt x="5830824" y="761"/>
                </a:lnTo>
                <a:lnTo>
                  <a:pt x="5826252" y="6095"/>
                </a:lnTo>
                <a:lnTo>
                  <a:pt x="5826252" y="18287"/>
                </a:lnTo>
                <a:lnTo>
                  <a:pt x="5830824" y="22859"/>
                </a:lnTo>
                <a:lnTo>
                  <a:pt x="5843003" y="22859"/>
                </a:lnTo>
                <a:lnTo>
                  <a:pt x="5848350" y="18287"/>
                </a:lnTo>
                <a:close/>
              </a:path>
              <a:path w="7626984" h="24130">
                <a:moveTo>
                  <a:pt x="5892533" y="18287"/>
                </a:moveTo>
                <a:lnTo>
                  <a:pt x="5892533" y="6095"/>
                </a:lnTo>
                <a:lnTo>
                  <a:pt x="5887974" y="761"/>
                </a:lnTo>
                <a:lnTo>
                  <a:pt x="5875769" y="761"/>
                </a:lnTo>
                <a:lnTo>
                  <a:pt x="5870448" y="6095"/>
                </a:lnTo>
                <a:lnTo>
                  <a:pt x="5870448" y="18287"/>
                </a:lnTo>
                <a:lnTo>
                  <a:pt x="5875769" y="22859"/>
                </a:lnTo>
                <a:lnTo>
                  <a:pt x="5887974" y="22859"/>
                </a:lnTo>
                <a:lnTo>
                  <a:pt x="5892533" y="18287"/>
                </a:lnTo>
                <a:close/>
              </a:path>
              <a:path w="7626984" h="24130">
                <a:moveTo>
                  <a:pt x="5937504" y="18287"/>
                </a:moveTo>
                <a:lnTo>
                  <a:pt x="5937504" y="6095"/>
                </a:lnTo>
                <a:lnTo>
                  <a:pt x="5932157" y="761"/>
                </a:lnTo>
                <a:lnTo>
                  <a:pt x="5919978" y="761"/>
                </a:lnTo>
                <a:lnTo>
                  <a:pt x="5914631" y="6095"/>
                </a:lnTo>
                <a:lnTo>
                  <a:pt x="5914631" y="18287"/>
                </a:lnTo>
                <a:lnTo>
                  <a:pt x="5919978" y="22859"/>
                </a:lnTo>
                <a:lnTo>
                  <a:pt x="5932157" y="22859"/>
                </a:lnTo>
                <a:lnTo>
                  <a:pt x="5937504" y="18287"/>
                </a:lnTo>
                <a:close/>
              </a:path>
              <a:path w="7626984" h="24130">
                <a:moveTo>
                  <a:pt x="5981700" y="18287"/>
                </a:moveTo>
                <a:lnTo>
                  <a:pt x="5981700" y="6095"/>
                </a:lnTo>
                <a:lnTo>
                  <a:pt x="5976353" y="761"/>
                </a:lnTo>
                <a:lnTo>
                  <a:pt x="5964174" y="761"/>
                </a:lnTo>
                <a:lnTo>
                  <a:pt x="5959602" y="6095"/>
                </a:lnTo>
                <a:lnTo>
                  <a:pt x="5959602" y="18287"/>
                </a:lnTo>
                <a:lnTo>
                  <a:pt x="5964174" y="23621"/>
                </a:lnTo>
                <a:lnTo>
                  <a:pt x="5976353" y="23621"/>
                </a:lnTo>
                <a:lnTo>
                  <a:pt x="5981700" y="18287"/>
                </a:lnTo>
                <a:close/>
              </a:path>
              <a:path w="7626984" h="24130">
                <a:moveTo>
                  <a:pt x="6025883" y="18287"/>
                </a:moveTo>
                <a:lnTo>
                  <a:pt x="6025883" y="6095"/>
                </a:lnTo>
                <a:lnTo>
                  <a:pt x="6021324" y="761"/>
                </a:lnTo>
                <a:lnTo>
                  <a:pt x="6009119" y="761"/>
                </a:lnTo>
                <a:lnTo>
                  <a:pt x="6003798" y="6095"/>
                </a:lnTo>
                <a:lnTo>
                  <a:pt x="6003798" y="18287"/>
                </a:lnTo>
                <a:lnTo>
                  <a:pt x="6009119" y="23621"/>
                </a:lnTo>
                <a:lnTo>
                  <a:pt x="6021324" y="23621"/>
                </a:lnTo>
                <a:lnTo>
                  <a:pt x="6025883" y="18287"/>
                </a:lnTo>
                <a:close/>
              </a:path>
              <a:path w="7626984" h="24130">
                <a:moveTo>
                  <a:pt x="6070854" y="18287"/>
                </a:moveTo>
                <a:lnTo>
                  <a:pt x="6070854" y="6095"/>
                </a:lnTo>
                <a:lnTo>
                  <a:pt x="6065507" y="761"/>
                </a:lnTo>
                <a:lnTo>
                  <a:pt x="6053328" y="761"/>
                </a:lnTo>
                <a:lnTo>
                  <a:pt x="6047981" y="6095"/>
                </a:lnTo>
                <a:lnTo>
                  <a:pt x="6047981" y="18287"/>
                </a:lnTo>
                <a:lnTo>
                  <a:pt x="6053328" y="23621"/>
                </a:lnTo>
                <a:lnTo>
                  <a:pt x="6065507" y="23621"/>
                </a:lnTo>
                <a:lnTo>
                  <a:pt x="6070854" y="18287"/>
                </a:lnTo>
                <a:close/>
              </a:path>
              <a:path w="7626984" h="24130">
                <a:moveTo>
                  <a:pt x="6115050" y="18287"/>
                </a:moveTo>
                <a:lnTo>
                  <a:pt x="6115050" y="6095"/>
                </a:lnTo>
                <a:lnTo>
                  <a:pt x="6109703" y="761"/>
                </a:lnTo>
                <a:lnTo>
                  <a:pt x="6097524" y="761"/>
                </a:lnTo>
                <a:lnTo>
                  <a:pt x="6092952" y="6095"/>
                </a:lnTo>
                <a:lnTo>
                  <a:pt x="6092952" y="18287"/>
                </a:lnTo>
                <a:lnTo>
                  <a:pt x="6097524" y="23621"/>
                </a:lnTo>
                <a:lnTo>
                  <a:pt x="6109703" y="23621"/>
                </a:lnTo>
                <a:lnTo>
                  <a:pt x="6115050" y="18287"/>
                </a:lnTo>
                <a:close/>
              </a:path>
              <a:path w="7626984" h="24130">
                <a:moveTo>
                  <a:pt x="6159233" y="18287"/>
                </a:moveTo>
                <a:lnTo>
                  <a:pt x="6159233" y="6095"/>
                </a:lnTo>
                <a:lnTo>
                  <a:pt x="6154674" y="761"/>
                </a:lnTo>
                <a:lnTo>
                  <a:pt x="6142469" y="761"/>
                </a:lnTo>
                <a:lnTo>
                  <a:pt x="6137148" y="6095"/>
                </a:lnTo>
                <a:lnTo>
                  <a:pt x="6137148" y="18287"/>
                </a:lnTo>
                <a:lnTo>
                  <a:pt x="6142469" y="23621"/>
                </a:lnTo>
                <a:lnTo>
                  <a:pt x="6154674" y="23621"/>
                </a:lnTo>
                <a:lnTo>
                  <a:pt x="6159233" y="18287"/>
                </a:lnTo>
                <a:close/>
              </a:path>
              <a:path w="7626984" h="24130">
                <a:moveTo>
                  <a:pt x="6204204" y="18287"/>
                </a:moveTo>
                <a:lnTo>
                  <a:pt x="6204204" y="6095"/>
                </a:lnTo>
                <a:lnTo>
                  <a:pt x="6198857" y="761"/>
                </a:lnTo>
                <a:lnTo>
                  <a:pt x="6186678" y="761"/>
                </a:lnTo>
                <a:lnTo>
                  <a:pt x="6182093" y="6095"/>
                </a:lnTo>
                <a:lnTo>
                  <a:pt x="6182093" y="18287"/>
                </a:lnTo>
                <a:lnTo>
                  <a:pt x="6186678" y="23621"/>
                </a:lnTo>
                <a:lnTo>
                  <a:pt x="6198857" y="23621"/>
                </a:lnTo>
                <a:lnTo>
                  <a:pt x="6204204" y="18287"/>
                </a:lnTo>
                <a:close/>
              </a:path>
              <a:path w="7626984" h="24130">
                <a:moveTo>
                  <a:pt x="6248400" y="18287"/>
                </a:moveTo>
                <a:lnTo>
                  <a:pt x="6248400" y="6095"/>
                </a:lnTo>
                <a:lnTo>
                  <a:pt x="6243828" y="761"/>
                </a:lnTo>
                <a:lnTo>
                  <a:pt x="6230874" y="761"/>
                </a:lnTo>
                <a:lnTo>
                  <a:pt x="6226302" y="6095"/>
                </a:lnTo>
                <a:lnTo>
                  <a:pt x="6226302" y="18287"/>
                </a:lnTo>
                <a:lnTo>
                  <a:pt x="6230874" y="23621"/>
                </a:lnTo>
                <a:lnTo>
                  <a:pt x="6243828" y="23621"/>
                </a:lnTo>
                <a:lnTo>
                  <a:pt x="6248400" y="18287"/>
                </a:lnTo>
                <a:close/>
              </a:path>
              <a:path w="7626984" h="24130">
                <a:moveTo>
                  <a:pt x="6292583" y="18287"/>
                </a:moveTo>
                <a:lnTo>
                  <a:pt x="6292583" y="6095"/>
                </a:lnTo>
                <a:lnTo>
                  <a:pt x="6288024" y="761"/>
                </a:lnTo>
                <a:lnTo>
                  <a:pt x="6275819" y="761"/>
                </a:lnTo>
                <a:lnTo>
                  <a:pt x="6270498" y="6095"/>
                </a:lnTo>
                <a:lnTo>
                  <a:pt x="6270498" y="18287"/>
                </a:lnTo>
                <a:lnTo>
                  <a:pt x="6275819" y="23621"/>
                </a:lnTo>
                <a:lnTo>
                  <a:pt x="6288024" y="23621"/>
                </a:lnTo>
                <a:lnTo>
                  <a:pt x="6292583" y="18287"/>
                </a:lnTo>
                <a:close/>
              </a:path>
              <a:path w="7626984" h="24130">
                <a:moveTo>
                  <a:pt x="6337554" y="18287"/>
                </a:moveTo>
                <a:lnTo>
                  <a:pt x="6337554" y="6095"/>
                </a:lnTo>
                <a:lnTo>
                  <a:pt x="6332207" y="761"/>
                </a:lnTo>
                <a:lnTo>
                  <a:pt x="6320028" y="761"/>
                </a:lnTo>
                <a:lnTo>
                  <a:pt x="6315443" y="6095"/>
                </a:lnTo>
                <a:lnTo>
                  <a:pt x="6315443" y="18287"/>
                </a:lnTo>
                <a:lnTo>
                  <a:pt x="6320028" y="23621"/>
                </a:lnTo>
                <a:lnTo>
                  <a:pt x="6332207" y="23621"/>
                </a:lnTo>
                <a:lnTo>
                  <a:pt x="6337554" y="18287"/>
                </a:lnTo>
                <a:close/>
              </a:path>
              <a:path w="7626984" h="24130">
                <a:moveTo>
                  <a:pt x="6381750" y="18287"/>
                </a:moveTo>
                <a:lnTo>
                  <a:pt x="6381750" y="6095"/>
                </a:lnTo>
                <a:lnTo>
                  <a:pt x="6377178" y="761"/>
                </a:lnTo>
                <a:lnTo>
                  <a:pt x="6364224" y="761"/>
                </a:lnTo>
                <a:lnTo>
                  <a:pt x="6359652" y="6095"/>
                </a:lnTo>
                <a:lnTo>
                  <a:pt x="6359652" y="18287"/>
                </a:lnTo>
                <a:lnTo>
                  <a:pt x="6364224" y="23621"/>
                </a:lnTo>
                <a:lnTo>
                  <a:pt x="6377178" y="23621"/>
                </a:lnTo>
                <a:lnTo>
                  <a:pt x="6381750" y="18287"/>
                </a:lnTo>
                <a:close/>
              </a:path>
              <a:path w="7626984" h="24130">
                <a:moveTo>
                  <a:pt x="6426695" y="18287"/>
                </a:moveTo>
                <a:lnTo>
                  <a:pt x="6426695" y="6095"/>
                </a:lnTo>
                <a:lnTo>
                  <a:pt x="6421374" y="761"/>
                </a:lnTo>
                <a:lnTo>
                  <a:pt x="6409169" y="761"/>
                </a:lnTo>
                <a:lnTo>
                  <a:pt x="6403848" y="6095"/>
                </a:lnTo>
                <a:lnTo>
                  <a:pt x="6403848" y="18287"/>
                </a:lnTo>
                <a:lnTo>
                  <a:pt x="6409169" y="23621"/>
                </a:lnTo>
                <a:lnTo>
                  <a:pt x="6421374" y="23621"/>
                </a:lnTo>
                <a:lnTo>
                  <a:pt x="6426695" y="18287"/>
                </a:lnTo>
                <a:close/>
              </a:path>
              <a:path w="7626984" h="24130">
                <a:moveTo>
                  <a:pt x="6470904" y="18287"/>
                </a:moveTo>
                <a:lnTo>
                  <a:pt x="6470904" y="6095"/>
                </a:lnTo>
                <a:lnTo>
                  <a:pt x="6465557" y="761"/>
                </a:lnTo>
                <a:lnTo>
                  <a:pt x="6453378" y="761"/>
                </a:lnTo>
                <a:lnTo>
                  <a:pt x="6448793" y="6095"/>
                </a:lnTo>
                <a:lnTo>
                  <a:pt x="6448793" y="18287"/>
                </a:lnTo>
                <a:lnTo>
                  <a:pt x="6453378" y="23621"/>
                </a:lnTo>
                <a:lnTo>
                  <a:pt x="6465557" y="23621"/>
                </a:lnTo>
                <a:lnTo>
                  <a:pt x="6470904" y="18287"/>
                </a:lnTo>
                <a:close/>
              </a:path>
              <a:path w="7626984" h="24130">
                <a:moveTo>
                  <a:pt x="6515100" y="18287"/>
                </a:moveTo>
                <a:lnTo>
                  <a:pt x="6515100" y="6095"/>
                </a:lnTo>
                <a:lnTo>
                  <a:pt x="6510528" y="761"/>
                </a:lnTo>
                <a:lnTo>
                  <a:pt x="6498335" y="761"/>
                </a:lnTo>
                <a:lnTo>
                  <a:pt x="6493002" y="6095"/>
                </a:lnTo>
                <a:lnTo>
                  <a:pt x="6493002" y="18287"/>
                </a:lnTo>
                <a:lnTo>
                  <a:pt x="6498335" y="23621"/>
                </a:lnTo>
                <a:lnTo>
                  <a:pt x="6510528" y="23621"/>
                </a:lnTo>
                <a:lnTo>
                  <a:pt x="6515100" y="18287"/>
                </a:lnTo>
                <a:close/>
              </a:path>
              <a:path w="7626984" h="24130">
                <a:moveTo>
                  <a:pt x="6560045" y="18287"/>
                </a:moveTo>
                <a:lnTo>
                  <a:pt x="6560045" y="6095"/>
                </a:lnTo>
                <a:lnTo>
                  <a:pt x="6554724" y="1523"/>
                </a:lnTo>
                <a:lnTo>
                  <a:pt x="6542519" y="1523"/>
                </a:lnTo>
                <a:lnTo>
                  <a:pt x="6537198" y="6095"/>
                </a:lnTo>
                <a:lnTo>
                  <a:pt x="6537198" y="18287"/>
                </a:lnTo>
                <a:lnTo>
                  <a:pt x="6542519" y="23621"/>
                </a:lnTo>
                <a:lnTo>
                  <a:pt x="6554724" y="23621"/>
                </a:lnTo>
                <a:lnTo>
                  <a:pt x="6560045" y="18287"/>
                </a:lnTo>
                <a:close/>
              </a:path>
              <a:path w="7626984" h="24130">
                <a:moveTo>
                  <a:pt x="6604254" y="18287"/>
                </a:moveTo>
                <a:lnTo>
                  <a:pt x="6604254" y="6095"/>
                </a:lnTo>
                <a:lnTo>
                  <a:pt x="6598907" y="1523"/>
                </a:lnTo>
                <a:lnTo>
                  <a:pt x="6586728" y="1523"/>
                </a:lnTo>
                <a:lnTo>
                  <a:pt x="6582143" y="6095"/>
                </a:lnTo>
                <a:lnTo>
                  <a:pt x="6582143" y="18287"/>
                </a:lnTo>
                <a:lnTo>
                  <a:pt x="6586728" y="23621"/>
                </a:lnTo>
                <a:lnTo>
                  <a:pt x="6598907" y="23621"/>
                </a:lnTo>
                <a:lnTo>
                  <a:pt x="6604254" y="18287"/>
                </a:lnTo>
                <a:close/>
              </a:path>
              <a:path w="7626984" h="24130">
                <a:moveTo>
                  <a:pt x="6648450" y="18287"/>
                </a:moveTo>
                <a:lnTo>
                  <a:pt x="6648450" y="6095"/>
                </a:lnTo>
                <a:lnTo>
                  <a:pt x="6643878" y="1523"/>
                </a:lnTo>
                <a:lnTo>
                  <a:pt x="6631685" y="1523"/>
                </a:lnTo>
                <a:lnTo>
                  <a:pt x="6626352" y="6095"/>
                </a:lnTo>
                <a:lnTo>
                  <a:pt x="6626352" y="18287"/>
                </a:lnTo>
                <a:lnTo>
                  <a:pt x="6631685" y="23621"/>
                </a:lnTo>
                <a:lnTo>
                  <a:pt x="6643878" y="23621"/>
                </a:lnTo>
                <a:lnTo>
                  <a:pt x="6648450" y="18287"/>
                </a:lnTo>
                <a:close/>
              </a:path>
              <a:path w="7626984" h="24130">
                <a:moveTo>
                  <a:pt x="6693395" y="18287"/>
                </a:moveTo>
                <a:lnTo>
                  <a:pt x="6693395" y="6095"/>
                </a:lnTo>
                <a:lnTo>
                  <a:pt x="6688074" y="1523"/>
                </a:lnTo>
                <a:lnTo>
                  <a:pt x="6675869" y="1523"/>
                </a:lnTo>
                <a:lnTo>
                  <a:pt x="6671309" y="6095"/>
                </a:lnTo>
                <a:lnTo>
                  <a:pt x="6671309" y="18287"/>
                </a:lnTo>
                <a:lnTo>
                  <a:pt x="6675869" y="23621"/>
                </a:lnTo>
                <a:lnTo>
                  <a:pt x="6688074" y="23621"/>
                </a:lnTo>
                <a:lnTo>
                  <a:pt x="6693395" y="18287"/>
                </a:lnTo>
                <a:close/>
              </a:path>
              <a:path w="7626984" h="24130">
                <a:moveTo>
                  <a:pt x="6737604" y="18287"/>
                </a:moveTo>
                <a:lnTo>
                  <a:pt x="6737604" y="6095"/>
                </a:lnTo>
                <a:lnTo>
                  <a:pt x="6733019" y="1523"/>
                </a:lnTo>
                <a:lnTo>
                  <a:pt x="6720078" y="1523"/>
                </a:lnTo>
                <a:lnTo>
                  <a:pt x="6715493" y="6095"/>
                </a:lnTo>
                <a:lnTo>
                  <a:pt x="6715493" y="18287"/>
                </a:lnTo>
                <a:lnTo>
                  <a:pt x="6720078" y="23621"/>
                </a:lnTo>
                <a:lnTo>
                  <a:pt x="6733019" y="23621"/>
                </a:lnTo>
                <a:lnTo>
                  <a:pt x="6737604" y="18287"/>
                </a:lnTo>
                <a:close/>
              </a:path>
              <a:path w="7626984" h="24130">
                <a:moveTo>
                  <a:pt x="6781800" y="18287"/>
                </a:moveTo>
                <a:lnTo>
                  <a:pt x="6781800" y="6095"/>
                </a:lnTo>
                <a:lnTo>
                  <a:pt x="6777228" y="1523"/>
                </a:lnTo>
                <a:lnTo>
                  <a:pt x="6765035" y="1523"/>
                </a:lnTo>
                <a:lnTo>
                  <a:pt x="6759702" y="6095"/>
                </a:lnTo>
                <a:lnTo>
                  <a:pt x="6759702" y="18287"/>
                </a:lnTo>
                <a:lnTo>
                  <a:pt x="6765035" y="23621"/>
                </a:lnTo>
                <a:lnTo>
                  <a:pt x="6777228" y="23621"/>
                </a:lnTo>
                <a:lnTo>
                  <a:pt x="6781800" y="18287"/>
                </a:lnTo>
                <a:close/>
              </a:path>
              <a:path w="7626984" h="24130">
                <a:moveTo>
                  <a:pt x="6826745" y="18287"/>
                </a:moveTo>
                <a:lnTo>
                  <a:pt x="6826745" y="6095"/>
                </a:lnTo>
                <a:lnTo>
                  <a:pt x="6821424" y="1523"/>
                </a:lnTo>
                <a:lnTo>
                  <a:pt x="6809219" y="1523"/>
                </a:lnTo>
                <a:lnTo>
                  <a:pt x="6804659" y="6095"/>
                </a:lnTo>
                <a:lnTo>
                  <a:pt x="6804659" y="18287"/>
                </a:lnTo>
                <a:lnTo>
                  <a:pt x="6809219" y="23621"/>
                </a:lnTo>
                <a:lnTo>
                  <a:pt x="6821424" y="23621"/>
                </a:lnTo>
                <a:lnTo>
                  <a:pt x="6826745" y="18287"/>
                </a:lnTo>
                <a:close/>
              </a:path>
              <a:path w="7626984" h="24130">
                <a:moveTo>
                  <a:pt x="6870954" y="18287"/>
                </a:moveTo>
                <a:lnTo>
                  <a:pt x="6870954" y="6095"/>
                </a:lnTo>
                <a:lnTo>
                  <a:pt x="6866369" y="1523"/>
                </a:lnTo>
                <a:lnTo>
                  <a:pt x="6853428" y="1523"/>
                </a:lnTo>
                <a:lnTo>
                  <a:pt x="6848843" y="6095"/>
                </a:lnTo>
                <a:lnTo>
                  <a:pt x="6848843" y="18287"/>
                </a:lnTo>
                <a:lnTo>
                  <a:pt x="6853428" y="23621"/>
                </a:lnTo>
                <a:lnTo>
                  <a:pt x="6866369" y="23621"/>
                </a:lnTo>
                <a:lnTo>
                  <a:pt x="6870954" y="18287"/>
                </a:lnTo>
                <a:close/>
              </a:path>
              <a:path w="7626984" h="24130">
                <a:moveTo>
                  <a:pt x="6915911" y="18287"/>
                </a:moveTo>
                <a:lnTo>
                  <a:pt x="6915911" y="6095"/>
                </a:lnTo>
                <a:lnTo>
                  <a:pt x="6910578" y="1523"/>
                </a:lnTo>
                <a:lnTo>
                  <a:pt x="6898385" y="1523"/>
                </a:lnTo>
                <a:lnTo>
                  <a:pt x="6893052" y="6095"/>
                </a:lnTo>
                <a:lnTo>
                  <a:pt x="6893052" y="18287"/>
                </a:lnTo>
                <a:lnTo>
                  <a:pt x="6898385" y="23621"/>
                </a:lnTo>
                <a:lnTo>
                  <a:pt x="6910578" y="23621"/>
                </a:lnTo>
                <a:lnTo>
                  <a:pt x="6915911" y="18287"/>
                </a:lnTo>
                <a:close/>
              </a:path>
              <a:path w="7626984" h="24130">
                <a:moveTo>
                  <a:pt x="6960095" y="18287"/>
                </a:moveTo>
                <a:lnTo>
                  <a:pt x="6960095" y="6095"/>
                </a:lnTo>
                <a:lnTo>
                  <a:pt x="6954774" y="1523"/>
                </a:lnTo>
                <a:lnTo>
                  <a:pt x="6942582" y="1523"/>
                </a:lnTo>
                <a:lnTo>
                  <a:pt x="6938009" y="6095"/>
                </a:lnTo>
                <a:lnTo>
                  <a:pt x="6938009" y="18287"/>
                </a:lnTo>
                <a:lnTo>
                  <a:pt x="6942582" y="23621"/>
                </a:lnTo>
                <a:lnTo>
                  <a:pt x="6954774" y="23621"/>
                </a:lnTo>
                <a:lnTo>
                  <a:pt x="6960095" y="18287"/>
                </a:lnTo>
                <a:close/>
              </a:path>
              <a:path w="7626984" h="24130">
                <a:moveTo>
                  <a:pt x="7004304" y="18287"/>
                </a:moveTo>
                <a:lnTo>
                  <a:pt x="7004304" y="6095"/>
                </a:lnTo>
                <a:lnTo>
                  <a:pt x="6999732" y="1523"/>
                </a:lnTo>
                <a:lnTo>
                  <a:pt x="6987527" y="1523"/>
                </a:lnTo>
                <a:lnTo>
                  <a:pt x="6982206" y="6095"/>
                </a:lnTo>
                <a:lnTo>
                  <a:pt x="6982206" y="18287"/>
                </a:lnTo>
                <a:lnTo>
                  <a:pt x="6987527" y="23621"/>
                </a:lnTo>
                <a:lnTo>
                  <a:pt x="6999732" y="23621"/>
                </a:lnTo>
                <a:lnTo>
                  <a:pt x="7004304" y="18287"/>
                </a:lnTo>
                <a:close/>
              </a:path>
              <a:path w="7626984" h="24130">
                <a:moveTo>
                  <a:pt x="7049261" y="18287"/>
                </a:moveTo>
                <a:lnTo>
                  <a:pt x="7049261" y="6095"/>
                </a:lnTo>
                <a:lnTo>
                  <a:pt x="7043928" y="1523"/>
                </a:lnTo>
                <a:lnTo>
                  <a:pt x="7031735" y="1523"/>
                </a:lnTo>
                <a:lnTo>
                  <a:pt x="7026402" y="6095"/>
                </a:lnTo>
                <a:lnTo>
                  <a:pt x="7026402" y="18287"/>
                </a:lnTo>
                <a:lnTo>
                  <a:pt x="7031735" y="23621"/>
                </a:lnTo>
                <a:lnTo>
                  <a:pt x="7043928" y="23621"/>
                </a:lnTo>
                <a:lnTo>
                  <a:pt x="7049261" y="18287"/>
                </a:lnTo>
                <a:close/>
              </a:path>
              <a:path w="7626984" h="24130">
                <a:moveTo>
                  <a:pt x="7093445" y="18287"/>
                </a:moveTo>
                <a:lnTo>
                  <a:pt x="7093445" y="6095"/>
                </a:lnTo>
                <a:lnTo>
                  <a:pt x="7088124" y="1523"/>
                </a:lnTo>
                <a:lnTo>
                  <a:pt x="7075932" y="1523"/>
                </a:lnTo>
                <a:lnTo>
                  <a:pt x="7071359" y="6095"/>
                </a:lnTo>
                <a:lnTo>
                  <a:pt x="7071359" y="18287"/>
                </a:lnTo>
                <a:lnTo>
                  <a:pt x="7075932" y="23621"/>
                </a:lnTo>
                <a:lnTo>
                  <a:pt x="7088124" y="23621"/>
                </a:lnTo>
                <a:lnTo>
                  <a:pt x="7093445" y="18287"/>
                </a:lnTo>
                <a:close/>
              </a:path>
              <a:path w="7626984" h="24130">
                <a:moveTo>
                  <a:pt x="7137654" y="18287"/>
                </a:moveTo>
                <a:lnTo>
                  <a:pt x="7137654" y="6095"/>
                </a:lnTo>
                <a:lnTo>
                  <a:pt x="7133082" y="1523"/>
                </a:lnTo>
                <a:lnTo>
                  <a:pt x="7120877" y="1523"/>
                </a:lnTo>
                <a:lnTo>
                  <a:pt x="7115556" y="6095"/>
                </a:lnTo>
                <a:lnTo>
                  <a:pt x="7115556" y="18287"/>
                </a:lnTo>
                <a:lnTo>
                  <a:pt x="7120877" y="23621"/>
                </a:lnTo>
                <a:lnTo>
                  <a:pt x="7133082" y="23621"/>
                </a:lnTo>
                <a:lnTo>
                  <a:pt x="7137654" y="18287"/>
                </a:lnTo>
                <a:close/>
              </a:path>
              <a:path w="7626984" h="24130">
                <a:moveTo>
                  <a:pt x="7182611" y="18287"/>
                </a:moveTo>
                <a:lnTo>
                  <a:pt x="7182611" y="6095"/>
                </a:lnTo>
                <a:lnTo>
                  <a:pt x="7177278" y="1523"/>
                </a:lnTo>
                <a:lnTo>
                  <a:pt x="7165085" y="1523"/>
                </a:lnTo>
                <a:lnTo>
                  <a:pt x="7160501" y="6095"/>
                </a:lnTo>
                <a:lnTo>
                  <a:pt x="7160501" y="18287"/>
                </a:lnTo>
                <a:lnTo>
                  <a:pt x="7165085" y="23621"/>
                </a:lnTo>
                <a:lnTo>
                  <a:pt x="7177278" y="23621"/>
                </a:lnTo>
                <a:lnTo>
                  <a:pt x="7182611" y="18287"/>
                </a:lnTo>
                <a:close/>
              </a:path>
              <a:path w="7626984" h="24130">
                <a:moveTo>
                  <a:pt x="7226795" y="18287"/>
                </a:moveTo>
                <a:lnTo>
                  <a:pt x="7226795" y="6095"/>
                </a:lnTo>
                <a:lnTo>
                  <a:pt x="7222235" y="1523"/>
                </a:lnTo>
                <a:lnTo>
                  <a:pt x="7209282" y="1523"/>
                </a:lnTo>
                <a:lnTo>
                  <a:pt x="7204709" y="6095"/>
                </a:lnTo>
                <a:lnTo>
                  <a:pt x="7204709" y="18287"/>
                </a:lnTo>
                <a:lnTo>
                  <a:pt x="7209282" y="23621"/>
                </a:lnTo>
                <a:lnTo>
                  <a:pt x="7222235" y="23621"/>
                </a:lnTo>
                <a:lnTo>
                  <a:pt x="7226795" y="18287"/>
                </a:lnTo>
                <a:close/>
              </a:path>
              <a:path w="7626984" h="24130">
                <a:moveTo>
                  <a:pt x="7271004" y="18287"/>
                </a:moveTo>
                <a:lnTo>
                  <a:pt x="7271004" y="6095"/>
                </a:lnTo>
                <a:lnTo>
                  <a:pt x="7266432" y="1523"/>
                </a:lnTo>
                <a:lnTo>
                  <a:pt x="7254227" y="1523"/>
                </a:lnTo>
                <a:lnTo>
                  <a:pt x="7248906" y="6095"/>
                </a:lnTo>
                <a:lnTo>
                  <a:pt x="7248906" y="18287"/>
                </a:lnTo>
                <a:lnTo>
                  <a:pt x="7254227" y="23621"/>
                </a:lnTo>
                <a:lnTo>
                  <a:pt x="7266432" y="23621"/>
                </a:lnTo>
                <a:lnTo>
                  <a:pt x="7271004" y="18287"/>
                </a:lnTo>
                <a:close/>
              </a:path>
              <a:path w="7626984" h="24130">
                <a:moveTo>
                  <a:pt x="7315961" y="18287"/>
                </a:moveTo>
                <a:lnTo>
                  <a:pt x="7315961" y="6095"/>
                </a:lnTo>
                <a:lnTo>
                  <a:pt x="7310628" y="1523"/>
                </a:lnTo>
                <a:lnTo>
                  <a:pt x="7298435" y="1523"/>
                </a:lnTo>
                <a:lnTo>
                  <a:pt x="7293851" y="6095"/>
                </a:lnTo>
                <a:lnTo>
                  <a:pt x="7293851" y="18287"/>
                </a:lnTo>
                <a:lnTo>
                  <a:pt x="7298435" y="23621"/>
                </a:lnTo>
                <a:lnTo>
                  <a:pt x="7310628" y="23621"/>
                </a:lnTo>
                <a:lnTo>
                  <a:pt x="7315961" y="18287"/>
                </a:lnTo>
                <a:close/>
              </a:path>
              <a:path w="7626984" h="24130">
                <a:moveTo>
                  <a:pt x="7360145" y="18287"/>
                </a:moveTo>
                <a:lnTo>
                  <a:pt x="7360145" y="6095"/>
                </a:lnTo>
                <a:lnTo>
                  <a:pt x="7355585" y="1523"/>
                </a:lnTo>
                <a:lnTo>
                  <a:pt x="7342632" y="1523"/>
                </a:lnTo>
                <a:lnTo>
                  <a:pt x="7338059" y="6095"/>
                </a:lnTo>
                <a:lnTo>
                  <a:pt x="7338059" y="18287"/>
                </a:lnTo>
                <a:lnTo>
                  <a:pt x="7342632" y="23621"/>
                </a:lnTo>
                <a:lnTo>
                  <a:pt x="7355585" y="23621"/>
                </a:lnTo>
                <a:lnTo>
                  <a:pt x="7360145" y="18287"/>
                </a:lnTo>
                <a:close/>
              </a:path>
              <a:path w="7626984" h="24130">
                <a:moveTo>
                  <a:pt x="7405103" y="18287"/>
                </a:moveTo>
                <a:lnTo>
                  <a:pt x="7405103" y="6095"/>
                </a:lnTo>
                <a:lnTo>
                  <a:pt x="7399782" y="1523"/>
                </a:lnTo>
                <a:lnTo>
                  <a:pt x="7387577" y="1523"/>
                </a:lnTo>
                <a:lnTo>
                  <a:pt x="7382256" y="6095"/>
                </a:lnTo>
                <a:lnTo>
                  <a:pt x="7382256" y="18287"/>
                </a:lnTo>
                <a:lnTo>
                  <a:pt x="7387577" y="23621"/>
                </a:lnTo>
                <a:lnTo>
                  <a:pt x="7399782" y="23621"/>
                </a:lnTo>
                <a:lnTo>
                  <a:pt x="7405103" y="18287"/>
                </a:lnTo>
                <a:close/>
              </a:path>
              <a:path w="7626984" h="24130">
                <a:moveTo>
                  <a:pt x="7449311" y="18287"/>
                </a:moveTo>
                <a:lnTo>
                  <a:pt x="7449311" y="6095"/>
                </a:lnTo>
                <a:lnTo>
                  <a:pt x="7443978" y="1523"/>
                </a:lnTo>
                <a:lnTo>
                  <a:pt x="7431785" y="1523"/>
                </a:lnTo>
                <a:lnTo>
                  <a:pt x="7427213" y="6095"/>
                </a:lnTo>
                <a:lnTo>
                  <a:pt x="7427213" y="18287"/>
                </a:lnTo>
                <a:lnTo>
                  <a:pt x="7431785" y="23621"/>
                </a:lnTo>
                <a:lnTo>
                  <a:pt x="7443978" y="23621"/>
                </a:lnTo>
                <a:lnTo>
                  <a:pt x="7449311" y="18287"/>
                </a:lnTo>
                <a:close/>
              </a:path>
              <a:path w="7626984" h="24130">
                <a:moveTo>
                  <a:pt x="7493495" y="18287"/>
                </a:moveTo>
                <a:lnTo>
                  <a:pt x="7493495" y="6095"/>
                </a:lnTo>
                <a:lnTo>
                  <a:pt x="7488935" y="1523"/>
                </a:lnTo>
                <a:lnTo>
                  <a:pt x="7476731" y="1523"/>
                </a:lnTo>
                <a:lnTo>
                  <a:pt x="7471409" y="6095"/>
                </a:lnTo>
                <a:lnTo>
                  <a:pt x="7471409" y="18287"/>
                </a:lnTo>
                <a:lnTo>
                  <a:pt x="7476731" y="23621"/>
                </a:lnTo>
                <a:lnTo>
                  <a:pt x="7488935" y="23621"/>
                </a:lnTo>
                <a:lnTo>
                  <a:pt x="7493495" y="18287"/>
                </a:lnTo>
                <a:close/>
              </a:path>
              <a:path w="7626984" h="24130">
                <a:moveTo>
                  <a:pt x="7538453" y="18287"/>
                </a:moveTo>
                <a:lnTo>
                  <a:pt x="7538453" y="6095"/>
                </a:lnTo>
                <a:lnTo>
                  <a:pt x="7533132" y="1523"/>
                </a:lnTo>
                <a:lnTo>
                  <a:pt x="7520927" y="1523"/>
                </a:lnTo>
                <a:lnTo>
                  <a:pt x="7515606" y="6095"/>
                </a:lnTo>
                <a:lnTo>
                  <a:pt x="7515606" y="18287"/>
                </a:lnTo>
                <a:lnTo>
                  <a:pt x="7520927" y="23621"/>
                </a:lnTo>
                <a:lnTo>
                  <a:pt x="7533132" y="23621"/>
                </a:lnTo>
                <a:lnTo>
                  <a:pt x="7538453" y="18287"/>
                </a:lnTo>
                <a:close/>
              </a:path>
              <a:path w="7626984" h="24130">
                <a:moveTo>
                  <a:pt x="7582661" y="18287"/>
                </a:moveTo>
                <a:lnTo>
                  <a:pt x="7582661" y="6095"/>
                </a:lnTo>
                <a:lnTo>
                  <a:pt x="7577328" y="1523"/>
                </a:lnTo>
                <a:lnTo>
                  <a:pt x="7565135" y="1523"/>
                </a:lnTo>
                <a:lnTo>
                  <a:pt x="7560563" y="6095"/>
                </a:lnTo>
                <a:lnTo>
                  <a:pt x="7560563" y="18287"/>
                </a:lnTo>
                <a:lnTo>
                  <a:pt x="7565135" y="23621"/>
                </a:lnTo>
                <a:lnTo>
                  <a:pt x="7577328" y="23621"/>
                </a:lnTo>
                <a:lnTo>
                  <a:pt x="7582661" y="18287"/>
                </a:lnTo>
                <a:close/>
              </a:path>
              <a:path w="7626984" h="24130">
                <a:moveTo>
                  <a:pt x="7626845" y="18287"/>
                </a:moveTo>
                <a:lnTo>
                  <a:pt x="7626845" y="6095"/>
                </a:lnTo>
                <a:lnTo>
                  <a:pt x="7622285" y="1523"/>
                </a:lnTo>
                <a:lnTo>
                  <a:pt x="7610081" y="1523"/>
                </a:lnTo>
                <a:lnTo>
                  <a:pt x="7604759" y="6095"/>
                </a:lnTo>
                <a:lnTo>
                  <a:pt x="7604759" y="18287"/>
                </a:lnTo>
                <a:lnTo>
                  <a:pt x="7610081" y="23621"/>
                </a:lnTo>
                <a:lnTo>
                  <a:pt x="7622285" y="23621"/>
                </a:lnTo>
                <a:lnTo>
                  <a:pt x="7626845" y="182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519" y="5505876"/>
            <a:ext cx="8137398" cy="71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028537" y="6310663"/>
            <a:ext cx="42354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000065"/>
                </a:solidFill>
                <a:latin typeface="Arial"/>
                <a:cs typeface="Arial"/>
              </a:rPr>
              <a:t>11</a:t>
            </a:fld>
            <a:r>
              <a:rPr sz="1000" dirty="0">
                <a:solidFill>
                  <a:srgbClr val="000065"/>
                </a:solidFill>
                <a:latin typeface="Arial"/>
                <a:cs typeface="Arial"/>
              </a:rPr>
              <a:t> /</a:t>
            </a:r>
            <a:r>
              <a:rPr sz="1000" spc="-13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6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620512CB-F3E1-48BD-BD52-658870132367}"/>
              </a:ext>
            </a:extLst>
          </p:cNvPr>
          <p:cNvSpPr/>
          <p:nvPr/>
        </p:nvSpPr>
        <p:spPr>
          <a:xfrm>
            <a:off x="941530" y="1264453"/>
            <a:ext cx="6067061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ご不明点・ご相談は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お気軽にご連絡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くださ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い</a:t>
            </a:r>
            <a:endParaRPr dirty="0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21B3EBE6-A892-4739-9944-9A79DA97C145}"/>
              </a:ext>
            </a:extLst>
          </p:cNvPr>
          <p:cNvSpPr txBox="1">
            <a:spLocks/>
          </p:cNvSpPr>
          <p:nvPr/>
        </p:nvSpPr>
        <p:spPr>
          <a:xfrm>
            <a:off x="1237535" y="1935574"/>
            <a:ext cx="6934199" cy="3177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ea typeface="+mj-ea"/>
                <a:cs typeface="ＭＳ Ｐゴシック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ja-JP" altLang="en-US" sz="1400" dirty="0"/>
              <a:t>取扱商品、またはライセンスオンラインが提供するサービス内容、サービス利用上の条件など関して、ご不明な点や、ご相談がございましたら、下記までお気軽にご連絡ください。</a:t>
            </a:r>
            <a:br>
              <a:rPr lang="ja-JP" altLang="en-US" sz="1400" dirty="0"/>
            </a:br>
            <a:br>
              <a:rPr lang="ja-JP" altLang="en-US" sz="1600" dirty="0"/>
            </a:br>
            <a:r>
              <a:rPr lang="en-US" altLang="ja-JP" sz="1600" b="1" dirty="0"/>
              <a:t>BB</a:t>
            </a:r>
            <a:r>
              <a:rPr lang="ja-JP" altLang="en-US" sz="1600" b="1" dirty="0"/>
              <a:t>ソフトサービス株式会社</a:t>
            </a:r>
            <a:br>
              <a:rPr lang="ja-JP" altLang="en-US" sz="1600" dirty="0"/>
            </a:br>
            <a:r>
              <a:rPr lang="ja-JP" altLang="en-US" sz="1600" dirty="0"/>
              <a:t>　〒</a:t>
            </a:r>
            <a:r>
              <a:rPr lang="en-US" altLang="ja-JP" sz="1600" dirty="0"/>
              <a:t>104-0061 </a:t>
            </a:r>
            <a:br>
              <a:rPr lang="ja-JP" altLang="en-US" sz="1600" dirty="0"/>
            </a:br>
            <a:r>
              <a:rPr lang="ja-JP" altLang="en-US" sz="1600" dirty="0"/>
              <a:t>  東京都中央区銀座</a:t>
            </a:r>
            <a:r>
              <a:rPr lang="en-US" altLang="ja-JP" sz="1600" dirty="0"/>
              <a:t>6</a:t>
            </a:r>
            <a:r>
              <a:rPr lang="ja-JP" altLang="en-US" sz="1600" dirty="0"/>
              <a:t>丁目</a:t>
            </a:r>
            <a:r>
              <a:rPr lang="en-US" altLang="ja-JP" sz="1600" dirty="0"/>
              <a:t>18</a:t>
            </a:r>
            <a:r>
              <a:rPr lang="ja-JP" altLang="en-US" sz="1600" dirty="0"/>
              <a:t>番</a:t>
            </a:r>
            <a:r>
              <a:rPr lang="en-US" altLang="ja-JP" sz="1600" dirty="0"/>
              <a:t>2</a:t>
            </a:r>
            <a:r>
              <a:rPr lang="ja-JP" altLang="en-US" sz="1600" dirty="0"/>
              <a:t>号  野村不動産銀座ビル</a:t>
            </a:r>
            <a:r>
              <a:rPr lang="en-US" altLang="ja-JP" sz="1600" dirty="0"/>
              <a:t>14</a:t>
            </a:r>
            <a:r>
              <a:rPr lang="ja-JP" altLang="en-US" sz="1600" dirty="0"/>
              <a:t>階</a:t>
            </a:r>
            <a:br>
              <a:rPr lang="ja-JP" altLang="en-US" sz="1600" dirty="0"/>
            </a:br>
            <a:endParaRPr lang="en-US" altLang="ja-JP" sz="1600" dirty="0"/>
          </a:p>
          <a:p>
            <a:pPr marL="12700">
              <a:spcBef>
                <a:spcPts val="100"/>
              </a:spcBef>
            </a:pPr>
            <a:r>
              <a:rPr lang="ja-JP" altLang="en-US" sz="1600" dirty="0"/>
              <a:t>セールスパートナー様専用窓口</a:t>
            </a:r>
            <a:br>
              <a:rPr lang="ja-JP" altLang="en-US" sz="1600" dirty="0"/>
            </a:br>
            <a:r>
              <a:rPr lang="en-US" altLang="ja-JP" sz="1600" b="1" dirty="0"/>
              <a:t>TEL : </a:t>
            </a:r>
            <a:r>
              <a:rPr lang="en-US" altLang="ja-JP" sz="1600" dirty="0"/>
              <a:t>03-3545-2120</a:t>
            </a:r>
            <a:br>
              <a:rPr lang="ja-JP" altLang="en-US" sz="1600" dirty="0"/>
            </a:br>
            <a:r>
              <a:rPr lang="en-US" altLang="ja-JP" sz="1600" b="1" dirty="0"/>
              <a:t>FAX </a:t>
            </a:r>
            <a:r>
              <a:rPr lang="en-US" altLang="ja-JP" sz="1600" b="1"/>
              <a:t>: </a:t>
            </a:r>
            <a:r>
              <a:rPr lang="en-US" altLang="ja-JP" sz="1600"/>
              <a:t>03-6679-2750</a:t>
            </a:r>
            <a:br>
              <a:rPr lang="ja-JP" altLang="en-US" sz="1600" dirty="0"/>
            </a:br>
            <a:br>
              <a:rPr lang="ja-JP" altLang="en-US" sz="1600" dirty="0"/>
            </a:br>
            <a:r>
              <a:rPr lang="ja-JP" altLang="en-US" sz="1600" b="1" dirty="0"/>
              <a:t>営業時間</a:t>
            </a:r>
            <a:r>
              <a:rPr lang="en-US" altLang="ja-JP" sz="1600" b="1" dirty="0"/>
              <a:t> :</a:t>
            </a:r>
            <a:r>
              <a:rPr lang="ja-JP" altLang="en-US" sz="1600" dirty="0"/>
              <a:t>平日 </a:t>
            </a:r>
            <a:r>
              <a:rPr lang="en-US" altLang="ja-JP" sz="1600" dirty="0"/>
              <a:t>9:30-12:00,13:00-17:30</a:t>
            </a:r>
            <a:endParaRPr kumimoji="0" lang="en-US" altLang="ja-JP" sz="1600" kern="0" spc="-5" dirty="0">
              <a:latin typeface="Verdana"/>
              <a:cs typeface="Verdana"/>
            </a:endParaRPr>
          </a:p>
          <a:p>
            <a:pPr marL="12700">
              <a:spcBef>
                <a:spcPts val="100"/>
              </a:spcBef>
            </a:pPr>
            <a:endParaRPr kumimoji="0" lang="ja-JP" altLang="en-US" sz="1600" kern="0" dirty="0">
              <a:latin typeface="ＭＳ ゴシック"/>
              <a:cs typeface="ＭＳ ゴシック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1621" y="6534830"/>
            <a:ext cx="3645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Copyright (c) BB Softservice Corp. All rights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0959CA7-F17A-41C7-9409-2F2D9E1FED6D}"/>
              </a:ext>
            </a:extLst>
          </p:cNvPr>
          <p:cNvSpPr txBox="1"/>
          <p:nvPr/>
        </p:nvSpPr>
        <p:spPr>
          <a:xfrm>
            <a:off x="3409950" y="4565650"/>
            <a:ext cx="364553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http://licenseonline.bbss.co.jp/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70349" y="1792142"/>
            <a:ext cx="15367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HG創英角ｺﾞｼｯｸUB"/>
                <a:cs typeface="HG創英角ｺﾞｼｯｸUB"/>
              </a:rPr>
              <a:t>ライセンス管理</a:t>
            </a:r>
            <a:endParaRPr sz="1700">
              <a:latin typeface="HG創英角ｺﾞｼｯｸUB"/>
              <a:cs typeface="HG創英角ｺﾞｼｯｸU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6389" y="1802062"/>
            <a:ext cx="175323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922300"/>
                </a:solidFill>
                <a:latin typeface="HG創英角ｺﾞｼｯｸUB"/>
                <a:cs typeface="HG創英角ｺﾞｼｯｸUB"/>
              </a:rPr>
              <a:t>仕入れ機能を活用</a:t>
            </a:r>
            <a:endParaRPr sz="1700">
              <a:latin typeface="HG創英角ｺﾞｼｯｸUB"/>
              <a:cs typeface="HG創英角ｺﾞｼｯｸUB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396" y="1802062"/>
            <a:ext cx="21844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solidFill>
                  <a:srgbClr val="FFFFFF"/>
                </a:solidFill>
                <a:latin typeface="HG創英角ｺﾞｼｯｸUB"/>
                <a:cs typeface="HG創英角ｺﾞｼｯｸUB"/>
              </a:rPr>
              <a:t>オンラインストア開設</a:t>
            </a:r>
            <a:endParaRPr sz="1700">
              <a:latin typeface="HG創英角ｺﾞｼｯｸUB"/>
              <a:cs typeface="HG創英角ｺﾞｼｯｸU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502" y="2304206"/>
            <a:ext cx="172338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spcBef>
                <a:spcPts val="100"/>
              </a:spcBef>
              <a:buClr>
                <a:srgbClr val="FF8D19"/>
              </a:buClr>
              <a:buChar char="●"/>
              <a:tabLst>
                <a:tab pos="223520" algn="l"/>
              </a:tabLst>
            </a:pP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貴社ロゴをストア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貼り付け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3092" y="1716450"/>
            <a:ext cx="2466593" cy="1701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7043" y="1716450"/>
            <a:ext cx="2466593" cy="1701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0233" y="1716450"/>
            <a:ext cx="2457450" cy="1733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81785" y="2464226"/>
            <a:ext cx="231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22300"/>
                </a:solidFill>
                <a:latin typeface="HG創英角ｺﾞｼｯｸUB"/>
                <a:cs typeface="HG創英角ｺﾞｼｯｸUB"/>
              </a:rPr>
              <a:t>パートナー様限定機能</a:t>
            </a:r>
            <a:endParaRPr sz="1800" dirty="0">
              <a:latin typeface="HG創英角ｺﾞｼｯｸUB"/>
              <a:cs typeface="HG創英角ｺﾞｼｯｸU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3171" y="2825414"/>
            <a:ext cx="141414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110">
              <a:lnSpc>
                <a:spcPct val="130000"/>
              </a:lnSpc>
              <a:spcBef>
                <a:spcPts val="100"/>
              </a:spcBef>
            </a:pPr>
            <a:r>
              <a:rPr sz="12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（仕入れ機能）で、 お客様のライセンスを</a:t>
            </a:r>
            <a:endParaRPr sz="1200" dirty="0">
              <a:latin typeface="ＭＳ Ｐゴシック"/>
              <a:cs typeface="ＭＳ Ｐ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502" y="2927522"/>
            <a:ext cx="9810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210185">
              <a:lnSpc>
                <a:spcPct val="100000"/>
              </a:lnSpc>
              <a:spcBef>
                <a:spcPts val="100"/>
              </a:spcBef>
              <a:buClr>
                <a:srgbClr val="FF8D19"/>
              </a:buClr>
              <a:buChar char="●"/>
              <a:tabLst>
                <a:tab pos="223520" algn="l"/>
              </a:tabLst>
            </a:pP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利益率を設定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29013" y="2258751"/>
            <a:ext cx="2101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5080" indent="-250825">
              <a:lnSpc>
                <a:spcPct val="130000"/>
              </a:lnSpc>
              <a:spcBef>
                <a:spcPts val="100"/>
              </a:spcBef>
              <a:buClr>
                <a:srgbClr val="FF9A9A"/>
              </a:buClr>
              <a:buChar char="●"/>
              <a:tabLst>
                <a:tab pos="223520" algn="l"/>
              </a:tabLst>
            </a:pP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自社・顧客企業のライセンス情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報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 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一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覧表示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417996"/>
            <a:ext cx="9109710" cy="857250"/>
          </a:xfrm>
          <a:custGeom>
            <a:avLst/>
            <a:gdLst/>
            <a:ahLst/>
            <a:cxnLst/>
            <a:rect l="l" t="t" r="r" b="b"/>
            <a:pathLst>
              <a:path w="9109710" h="857250">
                <a:moveTo>
                  <a:pt x="0" y="857250"/>
                </a:moveTo>
                <a:lnTo>
                  <a:pt x="9109402" y="857250"/>
                </a:lnTo>
                <a:lnTo>
                  <a:pt x="910940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6857" y="3368720"/>
            <a:ext cx="1866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お見積もり、ご注文</a:t>
            </a:r>
            <a:endParaRPr sz="1800">
              <a:latin typeface="ＭＳ Ｐゴシック"/>
              <a:cs typeface="ＭＳ Ｐ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3092" y="3417996"/>
            <a:ext cx="2466593" cy="1479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7043" y="3417996"/>
            <a:ext cx="2466593" cy="1479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0233" y="3407619"/>
            <a:ext cx="2457450" cy="14099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5433" y="5075346"/>
            <a:ext cx="5638800" cy="9814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F3123EC-9A98-4862-A18D-8507F854BDB2}"/>
              </a:ext>
            </a:extLst>
          </p:cNvPr>
          <p:cNvSpPr txBox="1"/>
          <p:nvPr/>
        </p:nvSpPr>
        <p:spPr>
          <a:xfrm>
            <a:off x="661396" y="1802062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オンラインストア開設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70DE626-F895-4340-BC7D-D82C82D84B91}"/>
              </a:ext>
            </a:extLst>
          </p:cNvPr>
          <p:cNvSpPr txBox="1"/>
          <p:nvPr/>
        </p:nvSpPr>
        <p:spPr>
          <a:xfrm>
            <a:off x="3408785" y="1767869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仕入れ機能を活用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0CFB0B2-DC93-420A-A5D9-C9A75C661D17}"/>
              </a:ext>
            </a:extLst>
          </p:cNvPr>
          <p:cNvSpPr txBox="1"/>
          <p:nvPr/>
        </p:nvSpPr>
        <p:spPr>
          <a:xfrm>
            <a:off x="3536389" y="3417996"/>
            <a:ext cx="205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お見積・ご注文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990C34-BD4A-4D30-ACE4-A95ABE5CFAB1}"/>
              </a:ext>
            </a:extLst>
          </p:cNvPr>
          <p:cNvSpPr txBox="1"/>
          <p:nvPr/>
        </p:nvSpPr>
        <p:spPr>
          <a:xfrm>
            <a:off x="5976280" y="1781596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ライセンス管理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28973" y="2877521"/>
            <a:ext cx="2378710" cy="618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78740" indent="-208279">
              <a:lnSpc>
                <a:spcPct val="130000"/>
              </a:lnSpc>
              <a:spcBef>
                <a:spcPts val="100"/>
              </a:spcBef>
              <a:buClr>
                <a:srgbClr val="FF9A9A"/>
              </a:buClr>
              <a:buChar char="●"/>
              <a:tabLst>
                <a:tab pos="223520" algn="l"/>
              </a:tabLst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セキュリティ製品など、更新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タ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イミング を可視化。更新漏れ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よる</a:t>
            </a:r>
            <a:endParaRPr sz="1000" dirty="0">
              <a:latin typeface="ＭＳ Ｐゴシック"/>
              <a:cs typeface="ＭＳ Ｐゴシック"/>
            </a:endParaRPr>
          </a:p>
          <a:p>
            <a:pPr marL="250190">
              <a:lnSpc>
                <a:spcPct val="100000"/>
              </a:lnSpc>
              <a:spcBef>
                <a:spcPts val="36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ビジネスチャンス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喪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失を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未然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回避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22C96BDD-ADAF-4B5B-A967-EBB139DA9A05}"/>
              </a:ext>
            </a:extLst>
          </p:cNvPr>
          <p:cNvSpPr txBox="1">
            <a:spLocks/>
          </p:cNvSpPr>
          <p:nvPr/>
        </p:nvSpPr>
        <p:spPr>
          <a:xfrm>
            <a:off x="466196" y="303956"/>
            <a:ext cx="39343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ＭＳ Ｐゴシック"/>
                <a:ea typeface="+mj-ea"/>
                <a:cs typeface="ＭＳ Ｐゴシック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ja-JP" altLang="en-US" b="1" spc="-10" dirty="0">
                <a:solidFill>
                  <a:srgbClr val="4D4D4D"/>
                </a:solidFill>
                <a:latin typeface="Arial"/>
                <a:cs typeface="Arial"/>
              </a:rPr>
              <a:t>セールスパートナーサービス</a:t>
            </a:r>
            <a:r>
              <a:rPr lang="ja-JP" altLang="en-US" b="1" spc="-15" dirty="0">
                <a:solidFill>
                  <a:srgbClr val="4D4D4D"/>
                </a:solidFill>
              </a:rPr>
              <a:t>概要</a:t>
            </a:r>
            <a:endParaRPr kumimoji="0" lang="ja-JP" altLang="en-US" kern="0" spc="-5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4296" y="316910"/>
            <a:ext cx="48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ＭＳ Ｐゴシック"/>
                <a:cs typeface="ＭＳ Ｐゴシック"/>
              </a:rPr>
              <a:t>目次</a:t>
            </a:r>
            <a:endParaRPr sz="1800">
              <a:latin typeface="ＭＳ Ｐゴシック"/>
              <a:cs typeface="ＭＳ Ｐ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091" y="1045128"/>
            <a:ext cx="8135874" cy="379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オンラインストア開設のメリット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65947" y="1654728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7526"/>
                </a:moveTo>
                <a:lnTo>
                  <a:pt x="22098" y="4572"/>
                </a:lnTo>
                <a:lnTo>
                  <a:pt x="16764" y="0"/>
                </a:lnTo>
                <a:lnTo>
                  <a:pt x="4572" y="0"/>
                </a:lnTo>
                <a:lnTo>
                  <a:pt x="0" y="4572"/>
                </a:lnTo>
                <a:lnTo>
                  <a:pt x="0" y="17526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7526"/>
                </a:lnTo>
                <a:close/>
              </a:path>
              <a:path w="8116570" h="22225">
                <a:moveTo>
                  <a:pt x="66294" y="17526"/>
                </a:moveTo>
                <a:lnTo>
                  <a:pt x="66294" y="4572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2"/>
                </a:lnTo>
                <a:lnTo>
                  <a:pt x="44196" y="17526"/>
                </a:lnTo>
                <a:lnTo>
                  <a:pt x="49530" y="22098"/>
                </a:lnTo>
                <a:lnTo>
                  <a:pt x="61722" y="22098"/>
                </a:lnTo>
                <a:lnTo>
                  <a:pt x="66294" y="17526"/>
                </a:lnTo>
                <a:close/>
              </a:path>
              <a:path w="8116570" h="22225">
                <a:moveTo>
                  <a:pt x="111252" y="17526"/>
                </a:moveTo>
                <a:lnTo>
                  <a:pt x="111252" y="4572"/>
                </a:lnTo>
                <a:lnTo>
                  <a:pt x="105918" y="0"/>
                </a:lnTo>
                <a:lnTo>
                  <a:pt x="93726" y="0"/>
                </a:lnTo>
                <a:lnTo>
                  <a:pt x="89154" y="4572"/>
                </a:lnTo>
                <a:lnTo>
                  <a:pt x="89154" y="17526"/>
                </a:lnTo>
                <a:lnTo>
                  <a:pt x="93726" y="22098"/>
                </a:lnTo>
                <a:lnTo>
                  <a:pt x="105918" y="22098"/>
                </a:lnTo>
                <a:lnTo>
                  <a:pt x="111252" y="17526"/>
                </a:lnTo>
                <a:close/>
              </a:path>
              <a:path w="8116570" h="22225">
                <a:moveTo>
                  <a:pt x="155448" y="17526"/>
                </a:moveTo>
                <a:lnTo>
                  <a:pt x="155448" y="4572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4572"/>
                </a:lnTo>
                <a:lnTo>
                  <a:pt x="133350" y="17526"/>
                </a:lnTo>
                <a:lnTo>
                  <a:pt x="137922" y="22098"/>
                </a:lnTo>
                <a:lnTo>
                  <a:pt x="150876" y="22098"/>
                </a:lnTo>
                <a:lnTo>
                  <a:pt x="155448" y="17526"/>
                </a:lnTo>
                <a:close/>
              </a:path>
              <a:path w="8116570" h="22225">
                <a:moveTo>
                  <a:pt x="199644" y="17526"/>
                </a:moveTo>
                <a:lnTo>
                  <a:pt x="199644" y="4572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4572"/>
                </a:lnTo>
                <a:lnTo>
                  <a:pt x="177546" y="17526"/>
                </a:lnTo>
                <a:lnTo>
                  <a:pt x="182880" y="22098"/>
                </a:lnTo>
                <a:lnTo>
                  <a:pt x="195072" y="22098"/>
                </a:lnTo>
                <a:lnTo>
                  <a:pt x="199644" y="17526"/>
                </a:lnTo>
                <a:close/>
              </a:path>
              <a:path w="8116570" h="22225">
                <a:moveTo>
                  <a:pt x="244602" y="17526"/>
                </a:moveTo>
                <a:lnTo>
                  <a:pt x="244602" y="4572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4572"/>
                </a:lnTo>
                <a:lnTo>
                  <a:pt x="222504" y="17526"/>
                </a:lnTo>
                <a:lnTo>
                  <a:pt x="227076" y="22098"/>
                </a:lnTo>
                <a:lnTo>
                  <a:pt x="239268" y="22098"/>
                </a:lnTo>
                <a:lnTo>
                  <a:pt x="244602" y="17526"/>
                </a:lnTo>
                <a:close/>
              </a:path>
              <a:path w="8116570" h="22225">
                <a:moveTo>
                  <a:pt x="288798" y="17526"/>
                </a:moveTo>
                <a:lnTo>
                  <a:pt x="288798" y="4572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2"/>
                </a:lnTo>
                <a:lnTo>
                  <a:pt x="266700" y="17526"/>
                </a:lnTo>
                <a:lnTo>
                  <a:pt x="272034" y="22098"/>
                </a:lnTo>
                <a:lnTo>
                  <a:pt x="284226" y="22098"/>
                </a:lnTo>
                <a:lnTo>
                  <a:pt x="288798" y="17526"/>
                </a:lnTo>
                <a:close/>
              </a:path>
              <a:path w="8116570" h="22225">
                <a:moveTo>
                  <a:pt x="333756" y="17526"/>
                </a:moveTo>
                <a:lnTo>
                  <a:pt x="333756" y="4572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4572"/>
                </a:lnTo>
                <a:lnTo>
                  <a:pt x="310896" y="17526"/>
                </a:lnTo>
                <a:lnTo>
                  <a:pt x="316230" y="22098"/>
                </a:lnTo>
                <a:lnTo>
                  <a:pt x="328422" y="22098"/>
                </a:lnTo>
                <a:lnTo>
                  <a:pt x="333756" y="17526"/>
                </a:lnTo>
                <a:close/>
              </a:path>
              <a:path w="8116570" h="22225">
                <a:moveTo>
                  <a:pt x="377952" y="17526"/>
                </a:moveTo>
                <a:lnTo>
                  <a:pt x="377952" y="4572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4572"/>
                </a:lnTo>
                <a:lnTo>
                  <a:pt x="355854" y="17526"/>
                </a:lnTo>
                <a:lnTo>
                  <a:pt x="360426" y="22098"/>
                </a:lnTo>
                <a:lnTo>
                  <a:pt x="372618" y="22098"/>
                </a:lnTo>
                <a:lnTo>
                  <a:pt x="377952" y="17526"/>
                </a:lnTo>
                <a:close/>
              </a:path>
              <a:path w="8116570" h="22225">
                <a:moveTo>
                  <a:pt x="422148" y="17526"/>
                </a:moveTo>
                <a:lnTo>
                  <a:pt x="422148" y="4572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2"/>
                </a:lnTo>
                <a:lnTo>
                  <a:pt x="400050" y="17526"/>
                </a:lnTo>
                <a:lnTo>
                  <a:pt x="405384" y="22098"/>
                </a:lnTo>
                <a:lnTo>
                  <a:pt x="417576" y="22098"/>
                </a:lnTo>
                <a:lnTo>
                  <a:pt x="422148" y="17526"/>
                </a:lnTo>
                <a:close/>
              </a:path>
              <a:path w="8116570" h="22225">
                <a:moveTo>
                  <a:pt x="467106" y="17526"/>
                </a:moveTo>
                <a:lnTo>
                  <a:pt x="467106" y="4572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4572"/>
                </a:lnTo>
                <a:lnTo>
                  <a:pt x="444246" y="17526"/>
                </a:lnTo>
                <a:lnTo>
                  <a:pt x="449580" y="22098"/>
                </a:lnTo>
                <a:lnTo>
                  <a:pt x="461772" y="22098"/>
                </a:lnTo>
                <a:lnTo>
                  <a:pt x="467106" y="17526"/>
                </a:lnTo>
                <a:close/>
              </a:path>
              <a:path w="8116570" h="22225">
                <a:moveTo>
                  <a:pt x="511302" y="17526"/>
                </a:moveTo>
                <a:lnTo>
                  <a:pt x="511302" y="4572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4572"/>
                </a:lnTo>
                <a:lnTo>
                  <a:pt x="489204" y="17526"/>
                </a:lnTo>
                <a:lnTo>
                  <a:pt x="493776" y="22098"/>
                </a:lnTo>
                <a:lnTo>
                  <a:pt x="505968" y="22098"/>
                </a:lnTo>
                <a:lnTo>
                  <a:pt x="511302" y="17526"/>
                </a:lnTo>
                <a:close/>
              </a:path>
              <a:path w="8116570" h="22225">
                <a:moveTo>
                  <a:pt x="555498" y="17526"/>
                </a:moveTo>
                <a:lnTo>
                  <a:pt x="555498" y="4572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2"/>
                </a:lnTo>
                <a:lnTo>
                  <a:pt x="533400" y="17526"/>
                </a:lnTo>
                <a:lnTo>
                  <a:pt x="538734" y="22098"/>
                </a:lnTo>
                <a:lnTo>
                  <a:pt x="550926" y="22098"/>
                </a:lnTo>
                <a:lnTo>
                  <a:pt x="555498" y="17526"/>
                </a:lnTo>
                <a:close/>
              </a:path>
              <a:path w="8116570" h="22225">
                <a:moveTo>
                  <a:pt x="600456" y="17526"/>
                </a:moveTo>
                <a:lnTo>
                  <a:pt x="600456" y="4572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4572"/>
                </a:lnTo>
                <a:lnTo>
                  <a:pt x="578358" y="17526"/>
                </a:lnTo>
                <a:lnTo>
                  <a:pt x="582930" y="22098"/>
                </a:lnTo>
                <a:lnTo>
                  <a:pt x="595122" y="22098"/>
                </a:lnTo>
                <a:lnTo>
                  <a:pt x="600456" y="17526"/>
                </a:lnTo>
                <a:close/>
              </a:path>
              <a:path w="8116570" h="22225">
                <a:moveTo>
                  <a:pt x="644652" y="17526"/>
                </a:moveTo>
                <a:lnTo>
                  <a:pt x="644652" y="4572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4572"/>
                </a:lnTo>
                <a:lnTo>
                  <a:pt x="622554" y="17526"/>
                </a:lnTo>
                <a:lnTo>
                  <a:pt x="627126" y="22098"/>
                </a:lnTo>
                <a:lnTo>
                  <a:pt x="640080" y="22098"/>
                </a:lnTo>
                <a:lnTo>
                  <a:pt x="644652" y="17526"/>
                </a:lnTo>
                <a:close/>
              </a:path>
              <a:path w="8116570" h="22225">
                <a:moveTo>
                  <a:pt x="688848" y="17526"/>
                </a:moveTo>
                <a:lnTo>
                  <a:pt x="688848" y="4572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4572"/>
                </a:lnTo>
                <a:lnTo>
                  <a:pt x="666750" y="17526"/>
                </a:lnTo>
                <a:lnTo>
                  <a:pt x="672084" y="22098"/>
                </a:lnTo>
                <a:lnTo>
                  <a:pt x="684276" y="22098"/>
                </a:lnTo>
                <a:lnTo>
                  <a:pt x="688848" y="17526"/>
                </a:lnTo>
                <a:close/>
              </a:path>
              <a:path w="8116570" h="22225">
                <a:moveTo>
                  <a:pt x="733806" y="17526"/>
                </a:moveTo>
                <a:lnTo>
                  <a:pt x="733806" y="4572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4572"/>
                </a:lnTo>
                <a:lnTo>
                  <a:pt x="711708" y="17526"/>
                </a:lnTo>
                <a:lnTo>
                  <a:pt x="716280" y="22098"/>
                </a:lnTo>
                <a:lnTo>
                  <a:pt x="728472" y="22098"/>
                </a:lnTo>
                <a:lnTo>
                  <a:pt x="733806" y="17526"/>
                </a:lnTo>
                <a:close/>
              </a:path>
              <a:path w="8116570" h="22225">
                <a:moveTo>
                  <a:pt x="778002" y="17526"/>
                </a:moveTo>
                <a:lnTo>
                  <a:pt x="778002" y="4572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4572"/>
                </a:lnTo>
                <a:lnTo>
                  <a:pt x="755904" y="17526"/>
                </a:lnTo>
                <a:lnTo>
                  <a:pt x="760476" y="22098"/>
                </a:lnTo>
                <a:lnTo>
                  <a:pt x="773430" y="22098"/>
                </a:lnTo>
                <a:lnTo>
                  <a:pt x="778002" y="17526"/>
                </a:lnTo>
                <a:close/>
              </a:path>
              <a:path w="8116570" h="22225">
                <a:moveTo>
                  <a:pt x="822960" y="17526"/>
                </a:moveTo>
                <a:lnTo>
                  <a:pt x="822960" y="4572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4572"/>
                </a:lnTo>
                <a:lnTo>
                  <a:pt x="800100" y="17526"/>
                </a:lnTo>
                <a:lnTo>
                  <a:pt x="805434" y="22098"/>
                </a:lnTo>
                <a:lnTo>
                  <a:pt x="817626" y="22098"/>
                </a:lnTo>
                <a:lnTo>
                  <a:pt x="822960" y="17526"/>
                </a:lnTo>
                <a:close/>
              </a:path>
              <a:path w="8116570" h="22225">
                <a:moveTo>
                  <a:pt x="867156" y="17526"/>
                </a:moveTo>
                <a:lnTo>
                  <a:pt x="867156" y="4572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4572"/>
                </a:lnTo>
                <a:lnTo>
                  <a:pt x="845058" y="17526"/>
                </a:lnTo>
                <a:lnTo>
                  <a:pt x="849630" y="22098"/>
                </a:lnTo>
                <a:lnTo>
                  <a:pt x="861822" y="22098"/>
                </a:lnTo>
                <a:lnTo>
                  <a:pt x="867156" y="17526"/>
                </a:lnTo>
                <a:close/>
              </a:path>
              <a:path w="8116570" h="22225">
                <a:moveTo>
                  <a:pt x="911352" y="17526"/>
                </a:moveTo>
                <a:lnTo>
                  <a:pt x="911352" y="4572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2"/>
                </a:lnTo>
                <a:lnTo>
                  <a:pt x="889254" y="17526"/>
                </a:lnTo>
                <a:lnTo>
                  <a:pt x="894588" y="22098"/>
                </a:lnTo>
                <a:lnTo>
                  <a:pt x="906780" y="22098"/>
                </a:lnTo>
                <a:lnTo>
                  <a:pt x="911352" y="17526"/>
                </a:lnTo>
                <a:close/>
              </a:path>
              <a:path w="8116570" h="22225">
                <a:moveTo>
                  <a:pt x="956310" y="17526"/>
                </a:moveTo>
                <a:lnTo>
                  <a:pt x="956310" y="4572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4572"/>
                </a:lnTo>
                <a:lnTo>
                  <a:pt x="933450" y="17526"/>
                </a:lnTo>
                <a:lnTo>
                  <a:pt x="938784" y="22098"/>
                </a:lnTo>
                <a:lnTo>
                  <a:pt x="950976" y="22098"/>
                </a:lnTo>
                <a:lnTo>
                  <a:pt x="956310" y="17526"/>
                </a:lnTo>
                <a:close/>
              </a:path>
              <a:path w="8116570" h="22225">
                <a:moveTo>
                  <a:pt x="1000506" y="17526"/>
                </a:moveTo>
                <a:lnTo>
                  <a:pt x="1000506" y="4572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4572"/>
                </a:lnTo>
                <a:lnTo>
                  <a:pt x="978408" y="17526"/>
                </a:lnTo>
                <a:lnTo>
                  <a:pt x="982980" y="22098"/>
                </a:lnTo>
                <a:lnTo>
                  <a:pt x="995172" y="22098"/>
                </a:lnTo>
                <a:lnTo>
                  <a:pt x="1000506" y="17526"/>
                </a:lnTo>
                <a:close/>
              </a:path>
              <a:path w="8116570" h="22225">
                <a:moveTo>
                  <a:pt x="1044702" y="17526"/>
                </a:moveTo>
                <a:lnTo>
                  <a:pt x="1044702" y="4572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4572"/>
                </a:lnTo>
                <a:lnTo>
                  <a:pt x="1022604" y="17526"/>
                </a:lnTo>
                <a:lnTo>
                  <a:pt x="1027938" y="22098"/>
                </a:lnTo>
                <a:lnTo>
                  <a:pt x="1040130" y="22098"/>
                </a:lnTo>
                <a:lnTo>
                  <a:pt x="1044702" y="17526"/>
                </a:lnTo>
                <a:close/>
              </a:path>
              <a:path w="8116570" h="22225">
                <a:moveTo>
                  <a:pt x="1089660" y="17526"/>
                </a:moveTo>
                <a:lnTo>
                  <a:pt x="1089660" y="4572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4572"/>
                </a:lnTo>
                <a:lnTo>
                  <a:pt x="1067562" y="17526"/>
                </a:lnTo>
                <a:lnTo>
                  <a:pt x="1072134" y="22098"/>
                </a:lnTo>
                <a:lnTo>
                  <a:pt x="1084326" y="22098"/>
                </a:lnTo>
                <a:lnTo>
                  <a:pt x="1089660" y="17526"/>
                </a:lnTo>
                <a:close/>
              </a:path>
              <a:path w="8116570" h="22225">
                <a:moveTo>
                  <a:pt x="1133856" y="17526"/>
                </a:moveTo>
                <a:lnTo>
                  <a:pt x="1133856" y="4572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4572"/>
                </a:lnTo>
                <a:lnTo>
                  <a:pt x="1111758" y="17526"/>
                </a:lnTo>
                <a:lnTo>
                  <a:pt x="1116330" y="22098"/>
                </a:lnTo>
                <a:lnTo>
                  <a:pt x="1129284" y="22098"/>
                </a:lnTo>
                <a:lnTo>
                  <a:pt x="1133856" y="17526"/>
                </a:lnTo>
                <a:close/>
              </a:path>
              <a:path w="8116570" h="22225">
                <a:moveTo>
                  <a:pt x="1178052" y="17526"/>
                </a:moveTo>
                <a:lnTo>
                  <a:pt x="1178052" y="4572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4572"/>
                </a:lnTo>
                <a:lnTo>
                  <a:pt x="1155954" y="17526"/>
                </a:lnTo>
                <a:lnTo>
                  <a:pt x="1161288" y="22098"/>
                </a:lnTo>
                <a:lnTo>
                  <a:pt x="1173480" y="22098"/>
                </a:lnTo>
                <a:lnTo>
                  <a:pt x="1178052" y="17526"/>
                </a:lnTo>
                <a:close/>
              </a:path>
              <a:path w="8116570" h="22225">
                <a:moveTo>
                  <a:pt x="1223010" y="17526"/>
                </a:moveTo>
                <a:lnTo>
                  <a:pt x="1223010" y="4572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4572"/>
                </a:lnTo>
                <a:lnTo>
                  <a:pt x="1200912" y="17526"/>
                </a:lnTo>
                <a:lnTo>
                  <a:pt x="1205484" y="22098"/>
                </a:lnTo>
                <a:lnTo>
                  <a:pt x="1217676" y="22098"/>
                </a:lnTo>
                <a:lnTo>
                  <a:pt x="1223010" y="17526"/>
                </a:lnTo>
                <a:close/>
              </a:path>
              <a:path w="8116570" h="22225">
                <a:moveTo>
                  <a:pt x="1267206" y="17526"/>
                </a:moveTo>
                <a:lnTo>
                  <a:pt x="1267206" y="4572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4572"/>
                </a:lnTo>
                <a:lnTo>
                  <a:pt x="1245108" y="17526"/>
                </a:lnTo>
                <a:lnTo>
                  <a:pt x="1249680" y="22098"/>
                </a:lnTo>
                <a:lnTo>
                  <a:pt x="1262634" y="22098"/>
                </a:lnTo>
                <a:lnTo>
                  <a:pt x="1267206" y="17526"/>
                </a:lnTo>
                <a:close/>
              </a:path>
              <a:path w="8116570" h="22225">
                <a:moveTo>
                  <a:pt x="1312164" y="17526"/>
                </a:moveTo>
                <a:lnTo>
                  <a:pt x="1312164" y="4572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4572"/>
                </a:lnTo>
                <a:lnTo>
                  <a:pt x="1289304" y="17526"/>
                </a:lnTo>
                <a:lnTo>
                  <a:pt x="1294638" y="22098"/>
                </a:lnTo>
                <a:lnTo>
                  <a:pt x="1306830" y="22098"/>
                </a:lnTo>
                <a:lnTo>
                  <a:pt x="1312164" y="17526"/>
                </a:lnTo>
                <a:close/>
              </a:path>
              <a:path w="8116570" h="22225">
                <a:moveTo>
                  <a:pt x="1356360" y="17526"/>
                </a:moveTo>
                <a:lnTo>
                  <a:pt x="1356360" y="4572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4572"/>
                </a:lnTo>
                <a:lnTo>
                  <a:pt x="1334262" y="17526"/>
                </a:lnTo>
                <a:lnTo>
                  <a:pt x="1338834" y="22098"/>
                </a:lnTo>
                <a:lnTo>
                  <a:pt x="1351026" y="22098"/>
                </a:lnTo>
                <a:lnTo>
                  <a:pt x="1356360" y="17526"/>
                </a:lnTo>
                <a:close/>
              </a:path>
              <a:path w="8116570" h="22225">
                <a:moveTo>
                  <a:pt x="1400556" y="17526"/>
                </a:moveTo>
                <a:lnTo>
                  <a:pt x="1400556" y="4572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4572"/>
                </a:lnTo>
                <a:lnTo>
                  <a:pt x="1378458" y="17526"/>
                </a:lnTo>
                <a:lnTo>
                  <a:pt x="1383792" y="22098"/>
                </a:lnTo>
                <a:lnTo>
                  <a:pt x="1395984" y="22098"/>
                </a:lnTo>
                <a:lnTo>
                  <a:pt x="1400556" y="17526"/>
                </a:lnTo>
                <a:close/>
              </a:path>
              <a:path w="8116570" h="22225">
                <a:moveTo>
                  <a:pt x="1445514" y="17526"/>
                </a:moveTo>
                <a:lnTo>
                  <a:pt x="1445514" y="4572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4572"/>
                </a:lnTo>
                <a:lnTo>
                  <a:pt x="1422654" y="17526"/>
                </a:lnTo>
                <a:lnTo>
                  <a:pt x="1427988" y="22098"/>
                </a:lnTo>
                <a:lnTo>
                  <a:pt x="1440180" y="22098"/>
                </a:lnTo>
                <a:lnTo>
                  <a:pt x="1445514" y="17526"/>
                </a:lnTo>
                <a:close/>
              </a:path>
              <a:path w="8116570" h="22225">
                <a:moveTo>
                  <a:pt x="1489710" y="17526"/>
                </a:moveTo>
                <a:lnTo>
                  <a:pt x="1489710" y="4572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4572"/>
                </a:lnTo>
                <a:lnTo>
                  <a:pt x="1467612" y="17526"/>
                </a:lnTo>
                <a:lnTo>
                  <a:pt x="1472184" y="22098"/>
                </a:lnTo>
                <a:lnTo>
                  <a:pt x="1484376" y="22098"/>
                </a:lnTo>
                <a:lnTo>
                  <a:pt x="1489710" y="17526"/>
                </a:lnTo>
                <a:close/>
              </a:path>
              <a:path w="8116570" h="22225">
                <a:moveTo>
                  <a:pt x="1533906" y="17526"/>
                </a:moveTo>
                <a:lnTo>
                  <a:pt x="1533906" y="4572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4572"/>
                </a:lnTo>
                <a:lnTo>
                  <a:pt x="1511808" y="17526"/>
                </a:lnTo>
                <a:lnTo>
                  <a:pt x="1517142" y="22098"/>
                </a:lnTo>
                <a:lnTo>
                  <a:pt x="1529334" y="22098"/>
                </a:lnTo>
                <a:lnTo>
                  <a:pt x="1533906" y="17526"/>
                </a:lnTo>
                <a:close/>
              </a:path>
              <a:path w="8116570" h="22225">
                <a:moveTo>
                  <a:pt x="1578864" y="17526"/>
                </a:moveTo>
                <a:lnTo>
                  <a:pt x="1578864" y="4572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4572"/>
                </a:lnTo>
                <a:lnTo>
                  <a:pt x="1556004" y="17526"/>
                </a:lnTo>
                <a:lnTo>
                  <a:pt x="1561338" y="22098"/>
                </a:lnTo>
                <a:lnTo>
                  <a:pt x="1573530" y="22098"/>
                </a:lnTo>
                <a:lnTo>
                  <a:pt x="1578864" y="17526"/>
                </a:lnTo>
                <a:close/>
              </a:path>
              <a:path w="8116570" h="22225">
                <a:moveTo>
                  <a:pt x="1623060" y="17526"/>
                </a:moveTo>
                <a:lnTo>
                  <a:pt x="1623060" y="4572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4572"/>
                </a:lnTo>
                <a:lnTo>
                  <a:pt x="1600962" y="17526"/>
                </a:lnTo>
                <a:lnTo>
                  <a:pt x="1605534" y="22098"/>
                </a:lnTo>
                <a:lnTo>
                  <a:pt x="1618488" y="22098"/>
                </a:lnTo>
                <a:lnTo>
                  <a:pt x="1623060" y="17526"/>
                </a:lnTo>
                <a:close/>
              </a:path>
              <a:path w="8116570" h="22225">
                <a:moveTo>
                  <a:pt x="1667256" y="17526"/>
                </a:moveTo>
                <a:lnTo>
                  <a:pt x="1667256" y="4572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4572"/>
                </a:lnTo>
                <a:lnTo>
                  <a:pt x="1645158" y="17526"/>
                </a:lnTo>
                <a:lnTo>
                  <a:pt x="1650492" y="22098"/>
                </a:lnTo>
                <a:lnTo>
                  <a:pt x="1662684" y="22098"/>
                </a:lnTo>
                <a:lnTo>
                  <a:pt x="1667256" y="17526"/>
                </a:lnTo>
                <a:close/>
              </a:path>
              <a:path w="8116570" h="22225">
                <a:moveTo>
                  <a:pt x="1712214" y="17526"/>
                </a:moveTo>
                <a:lnTo>
                  <a:pt x="1712214" y="4572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4572"/>
                </a:lnTo>
                <a:lnTo>
                  <a:pt x="1690116" y="17526"/>
                </a:lnTo>
                <a:lnTo>
                  <a:pt x="1694688" y="22098"/>
                </a:lnTo>
                <a:lnTo>
                  <a:pt x="1706880" y="22098"/>
                </a:lnTo>
                <a:lnTo>
                  <a:pt x="1712214" y="17526"/>
                </a:lnTo>
                <a:close/>
              </a:path>
              <a:path w="8116570" h="22225">
                <a:moveTo>
                  <a:pt x="1756410" y="17526"/>
                </a:moveTo>
                <a:lnTo>
                  <a:pt x="1756410" y="4572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4572"/>
                </a:lnTo>
                <a:lnTo>
                  <a:pt x="1734312" y="17526"/>
                </a:lnTo>
                <a:lnTo>
                  <a:pt x="1738884" y="22098"/>
                </a:lnTo>
                <a:lnTo>
                  <a:pt x="1751838" y="22098"/>
                </a:lnTo>
                <a:lnTo>
                  <a:pt x="1756410" y="17526"/>
                </a:lnTo>
                <a:close/>
              </a:path>
              <a:path w="8116570" h="22225">
                <a:moveTo>
                  <a:pt x="1800606" y="17526"/>
                </a:moveTo>
                <a:lnTo>
                  <a:pt x="1800606" y="4572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4572"/>
                </a:lnTo>
                <a:lnTo>
                  <a:pt x="1778508" y="17526"/>
                </a:lnTo>
                <a:lnTo>
                  <a:pt x="1783842" y="22098"/>
                </a:lnTo>
                <a:lnTo>
                  <a:pt x="1796034" y="22098"/>
                </a:lnTo>
                <a:lnTo>
                  <a:pt x="1800606" y="17526"/>
                </a:lnTo>
                <a:close/>
              </a:path>
              <a:path w="8116570" h="22225">
                <a:moveTo>
                  <a:pt x="1845564" y="17526"/>
                </a:moveTo>
                <a:lnTo>
                  <a:pt x="1845564" y="4572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4572"/>
                </a:lnTo>
                <a:lnTo>
                  <a:pt x="1823466" y="17526"/>
                </a:lnTo>
                <a:lnTo>
                  <a:pt x="1828038" y="22098"/>
                </a:lnTo>
                <a:lnTo>
                  <a:pt x="1840230" y="22098"/>
                </a:lnTo>
                <a:lnTo>
                  <a:pt x="1845564" y="17526"/>
                </a:lnTo>
                <a:close/>
              </a:path>
              <a:path w="8116570" h="22225">
                <a:moveTo>
                  <a:pt x="1889760" y="17526"/>
                </a:moveTo>
                <a:lnTo>
                  <a:pt x="1889760" y="4572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4572"/>
                </a:lnTo>
                <a:lnTo>
                  <a:pt x="1867662" y="17526"/>
                </a:lnTo>
                <a:lnTo>
                  <a:pt x="1872995" y="22098"/>
                </a:lnTo>
                <a:lnTo>
                  <a:pt x="1885188" y="22098"/>
                </a:lnTo>
                <a:lnTo>
                  <a:pt x="1889760" y="17526"/>
                </a:lnTo>
                <a:close/>
              </a:path>
              <a:path w="8116570" h="22225">
                <a:moveTo>
                  <a:pt x="1934718" y="17526"/>
                </a:moveTo>
                <a:lnTo>
                  <a:pt x="1934718" y="4572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4572"/>
                </a:lnTo>
                <a:lnTo>
                  <a:pt x="1911858" y="17526"/>
                </a:lnTo>
                <a:lnTo>
                  <a:pt x="1917192" y="22098"/>
                </a:lnTo>
                <a:lnTo>
                  <a:pt x="1929384" y="22098"/>
                </a:lnTo>
                <a:lnTo>
                  <a:pt x="1934718" y="17526"/>
                </a:lnTo>
                <a:close/>
              </a:path>
              <a:path w="8116570" h="22225">
                <a:moveTo>
                  <a:pt x="1978914" y="17526"/>
                </a:moveTo>
                <a:lnTo>
                  <a:pt x="1978914" y="4572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4572"/>
                </a:lnTo>
                <a:lnTo>
                  <a:pt x="1956816" y="17526"/>
                </a:lnTo>
                <a:lnTo>
                  <a:pt x="1961388" y="22098"/>
                </a:lnTo>
                <a:lnTo>
                  <a:pt x="1973580" y="22098"/>
                </a:lnTo>
                <a:lnTo>
                  <a:pt x="1978914" y="17526"/>
                </a:lnTo>
                <a:close/>
              </a:path>
              <a:path w="8116570" h="22225">
                <a:moveTo>
                  <a:pt x="2023110" y="17526"/>
                </a:moveTo>
                <a:lnTo>
                  <a:pt x="2023110" y="4572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4572"/>
                </a:lnTo>
                <a:lnTo>
                  <a:pt x="2001012" y="17526"/>
                </a:lnTo>
                <a:lnTo>
                  <a:pt x="2006345" y="22098"/>
                </a:lnTo>
                <a:lnTo>
                  <a:pt x="2018538" y="22098"/>
                </a:lnTo>
                <a:lnTo>
                  <a:pt x="2023110" y="17526"/>
                </a:lnTo>
                <a:close/>
              </a:path>
              <a:path w="8116570" h="22225">
                <a:moveTo>
                  <a:pt x="2068068" y="17526"/>
                </a:moveTo>
                <a:lnTo>
                  <a:pt x="2068068" y="4572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4572"/>
                </a:lnTo>
                <a:lnTo>
                  <a:pt x="2045208" y="17526"/>
                </a:lnTo>
                <a:lnTo>
                  <a:pt x="2050542" y="22098"/>
                </a:lnTo>
                <a:lnTo>
                  <a:pt x="2062734" y="22098"/>
                </a:lnTo>
                <a:lnTo>
                  <a:pt x="2068068" y="17526"/>
                </a:lnTo>
                <a:close/>
              </a:path>
              <a:path w="8116570" h="22225">
                <a:moveTo>
                  <a:pt x="2112264" y="17526"/>
                </a:moveTo>
                <a:lnTo>
                  <a:pt x="2112264" y="4572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4572"/>
                </a:lnTo>
                <a:lnTo>
                  <a:pt x="2090166" y="17526"/>
                </a:lnTo>
                <a:lnTo>
                  <a:pt x="2094738" y="22098"/>
                </a:lnTo>
                <a:lnTo>
                  <a:pt x="2106930" y="22098"/>
                </a:lnTo>
                <a:lnTo>
                  <a:pt x="2112264" y="17526"/>
                </a:lnTo>
                <a:close/>
              </a:path>
              <a:path w="8116570" h="22225">
                <a:moveTo>
                  <a:pt x="2156460" y="17526"/>
                </a:moveTo>
                <a:lnTo>
                  <a:pt x="2156460" y="4572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4572"/>
                </a:lnTo>
                <a:lnTo>
                  <a:pt x="2134362" y="17526"/>
                </a:lnTo>
                <a:lnTo>
                  <a:pt x="2139696" y="22098"/>
                </a:lnTo>
                <a:lnTo>
                  <a:pt x="2151888" y="22098"/>
                </a:lnTo>
                <a:lnTo>
                  <a:pt x="2156460" y="17526"/>
                </a:lnTo>
                <a:close/>
              </a:path>
              <a:path w="8116570" h="22225">
                <a:moveTo>
                  <a:pt x="2201418" y="17526"/>
                </a:moveTo>
                <a:lnTo>
                  <a:pt x="2201418" y="4572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4572"/>
                </a:lnTo>
                <a:lnTo>
                  <a:pt x="2179320" y="17526"/>
                </a:lnTo>
                <a:lnTo>
                  <a:pt x="2183892" y="22098"/>
                </a:lnTo>
                <a:lnTo>
                  <a:pt x="2196084" y="22098"/>
                </a:lnTo>
                <a:lnTo>
                  <a:pt x="2201418" y="17526"/>
                </a:lnTo>
                <a:close/>
              </a:path>
              <a:path w="8116570" h="22225">
                <a:moveTo>
                  <a:pt x="2245614" y="17526"/>
                </a:moveTo>
                <a:lnTo>
                  <a:pt x="2245614" y="4572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4572"/>
                </a:lnTo>
                <a:lnTo>
                  <a:pt x="2223516" y="17526"/>
                </a:lnTo>
                <a:lnTo>
                  <a:pt x="2228088" y="22098"/>
                </a:lnTo>
                <a:lnTo>
                  <a:pt x="2241042" y="22098"/>
                </a:lnTo>
                <a:lnTo>
                  <a:pt x="2245614" y="17526"/>
                </a:lnTo>
                <a:close/>
              </a:path>
              <a:path w="8116570" h="22225">
                <a:moveTo>
                  <a:pt x="2289810" y="17526"/>
                </a:moveTo>
                <a:lnTo>
                  <a:pt x="2289810" y="4572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4572"/>
                </a:lnTo>
                <a:lnTo>
                  <a:pt x="2267712" y="17526"/>
                </a:lnTo>
                <a:lnTo>
                  <a:pt x="2273046" y="22098"/>
                </a:lnTo>
                <a:lnTo>
                  <a:pt x="2285238" y="22098"/>
                </a:lnTo>
                <a:lnTo>
                  <a:pt x="2289810" y="17526"/>
                </a:lnTo>
                <a:close/>
              </a:path>
              <a:path w="8116570" h="22225">
                <a:moveTo>
                  <a:pt x="2334768" y="17526"/>
                </a:moveTo>
                <a:lnTo>
                  <a:pt x="2334768" y="4572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4572"/>
                </a:lnTo>
                <a:lnTo>
                  <a:pt x="2312670" y="17526"/>
                </a:lnTo>
                <a:lnTo>
                  <a:pt x="2317242" y="22098"/>
                </a:lnTo>
                <a:lnTo>
                  <a:pt x="2329434" y="22098"/>
                </a:lnTo>
                <a:lnTo>
                  <a:pt x="2334768" y="17526"/>
                </a:lnTo>
                <a:close/>
              </a:path>
              <a:path w="8116570" h="22225">
                <a:moveTo>
                  <a:pt x="2378964" y="17526"/>
                </a:moveTo>
                <a:lnTo>
                  <a:pt x="2378964" y="4572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4572"/>
                </a:lnTo>
                <a:lnTo>
                  <a:pt x="2356866" y="17526"/>
                </a:lnTo>
                <a:lnTo>
                  <a:pt x="2362200" y="22098"/>
                </a:lnTo>
                <a:lnTo>
                  <a:pt x="2374392" y="22098"/>
                </a:lnTo>
                <a:lnTo>
                  <a:pt x="2378964" y="17526"/>
                </a:lnTo>
                <a:close/>
              </a:path>
              <a:path w="8116570" h="22225">
                <a:moveTo>
                  <a:pt x="2423922" y="17526"/>
                </a:moveTo>
                <a:lnTo>
                  <a:pt x="2423922" y="4572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4572"/>
                </a:lnTo>
                <a:lnTo>
                  <a:pt x="2401062" y="17526"/>
                </a:lnTo>
                <a:lnTo>
                  <a:pt x="2406396" y="22098"/>
                </a:lnTo>
                <a:lnTo>
                  <a:pt x="2418588" y="22098"/>
                </a:lnTo>
                <a:lnTo>
                  <a:pt x="2423922" y="17526"/>
                </a:lnTo>
                <a:close/>
              </a:path>
              <a:path w="8116570" h="22225">
                <a:moveTo>
                  <a:pt x="2468118" y="17526"/>
                </a:moveTo>
                <a:lnTo>
                  <a:pt x="2468118" y="4572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4572"/>
                </a:lnTo>
                <a:lnTo>
                  <a:pt x="2446020" y="17526"/>
                </a:lnTo>
                <a:lnTo>
                  <a:pt x="2450592" y="22098"/>
                </a:lnTo>
                <a:lnTo>
                  <a:pt x="2462784" y="22098"/>
                </a:lnTo>
                <a:lnTo>
                  <a:pt x="2468118" y="17526"/>
                </a:lnTo>
                <a:close/>
              </a:path>
              <a:path w="8116570" h="22225">
                <a:moveTo>
                  <a:pt x="2512314" y="17526"/>
                </a:moveTo>
                <a:lnTo>
                  <a:pt x="2512314" y="4572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4572"/>
                </a:lnTo>
                <a:lnTo>
                  <a:pt x="2490216" y="17526"/>
                </a:lnTo>
                <a:lnTo>
                  <a:pt x="2495550" y="22098"/>
                </a:lnTo>
                <a:lnTo>
                  <a:pt x="2507742" y="22098"/>
                </a:lnTo>
                <a:lnTo>
                  <a:pt x="2512314" y="17526"/>
                </a:lnTo>
                <a:close/>
              </a:path>
              <a:path w="8116570" h="22225">
                <a:moveTo>
                  <a:pt x="2557272" y="17526"/>
                </a:moveTo>
                <a:lnTo>
                  <a:pt x="2557272" y="4572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4572"/>
                </a:lnTo>
                <a:lnTo>
                  <a:pt x="2534412" y="17526"/>
                </a:lnTo>
                <a:lnTo>
                  <a:pt x="2539746" y="22098"/>
                </a:lnTo>
                <a:lnTo>
                  <a:pt x="2551938" y="22098"/>
                </a:lnTo>
                <a:lnTo>
                  <a:pt x="2557272" y="17526"/>
                </a:lnTo>
                <a:close/>
              </a:path>
              <a:path w="8116570" h="22225">
                <a:moveTo>
                  <a:pt x="2601468" y="17526"/>
                </a:moveTo>
                <a:lnTo>
                  <a:pt x="2601468" y="4572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4572"/>
                </a:lnTo>
                <a:lnTo>
                  <a:pt x="2579370" y="17526"/>
                </a:lnTo>
                <a:lnTo>
                  <a:pt x="2583942" y="22098"/>
                </a:lnTo>
                <a:lnTo>
                  <a:pt x="2596134" y="22098"/>
                </a:lnTo>
                <a:lnTo>
                  <a:pt x="2601468" y="17526"/>
                </a:lnTo>
                <a:close/>
              </a:path>
              <a:path w="8116570" h="22225">
                <a:moveTo>
                  <a:pt x="2645664" y="17526"/>
                </a:moveTo>
                <a:lnTo>
                  <a:pt x="2645664" y="4572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4572"/>
                </a:lnTo>
                <a:lnTo>
                  <a:pt x="2623566" y="17526"/>
                </a:lnTo>
                <a:lnTo>
                  <a:pt x="2628900" y="22098"/>
                </a:lnTo>
                <a:lnTo>
                  <a:pt x="2641092" y="22098"/>
                </a:lnTo>
                <a:lnTo>
                  <a:pt x="2645664" y="17526"/>
                </a:lnTo>
                <a:close/>
              </a:path>
              <a:path w="8116570" h="22225">
                <a:moveTo>
                  <a:pt x="2690622" y="17526"/>
                </a:moveTo>
                <a:lnTo>
                  <a:pt x="2690622" y="4572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4572"/>
                </a:lnTo>
                <a:lnTo>
                  <a:pt x="2668524" y="17526"/>
                </a:lnTo>
                <a:lnTo>
                  <a:pt x="2673096" y="22098"/>
                </a:lnTo>
                <a:lnTo>
                  <a:pt x="2685288" y="22098"/>
                </a:lnTo>
                <a:lnTo>
                  <a:pt x="2690622" y="17526"/>
                </a:lnTo>
                <a:close/>
              </a:path>
              <a:path w="8116570" h="22225">
                <a:moveTo>
                  <a:pt x="2734818" y="17526"/>
                </a:moveTo>
                <a:lnTo>
                  <a:pt x="2734818" y="4572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4572"/>
                </a:lnTo>
                <a:lnTo>
                  <a:pt x="2712720" y="17526"/>
                </a:lnTo>
                <a:lnTo>
                  <a:pt x="2717292" y="22098"/>
                </a:lnTo>
                <a:lnTo>
                  <a:pt x="2730246" y="22098"/>
                </a:lnTo>
                <a:lnTo>
                  <a:pt x="2734818" y="17526"/>
                </a:lnTo>
                <a:close/>
              </a:path>
              <a:path w="8116570" h="22225">
                <a:moveTo>
                  <a:pt x="2779014" y="17526"/>
                </a:moveTo>
                <a:lnTo>
                  <a:pt x="2779014" y="4572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4572"/>
                </a:lnTo>
                <a:lnTo>
                  <a:pt x="2756916" y="17526"/>
                </a:lnTo>
                <a:lnTo>
                  <a:pt x="2762250" y="22098"/>
                </a:lnTo>
                <a:lnTo>
                  <a:pt x="2774442" y="22098"/>
                </a:lnTo>
                <a:lnTo>
                  <a:pt x="2779014" y="17526"/>
                </a:lnTo>
                <a:close/>
              </a:path>
              <a:path w="8116570" h="22225">
                <a:moveTo>
                  <a:pt x="2823972" y="17526"/>
                </a:moveTo>
                <a:lnTo>
                  <a:pt x="2823972" y="4572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4572"/>
                </a:lnTo>
                <a:lnTo>
                  <a:pt x="2801874" y="17526"/>
                </a:lnTo>
                <a:lnTo>
                  <a:pt x="2806446" y="22098"/>
                </a:lnTo>
                <a:lnTo>
                  <a:pt x="2818638" y="22098"/>
                </a:lnTo>
                <a:lnTo>
                  <a:pt x="2823972" y="17526"/>
                </a:lnTo>
                <a:close/>
              </a:path>
              <a:path w="8116570" h="22225">
                <a:moveTo>
                  <a:pt x="2868168" y="17526"/>
                </a:moveTo>
                <a:lnTo>
                  <a:pt x="2868168" y="4572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4572"/>
                </a:lnTo>
                <a:lnTo>
                  <a:pt x="2846070" y="17526"/>
                </a:lnTo>
                <a:lnTo>
                  <a:pt x="2851404" y="22098"/>
                </a:lnTo>
                <a:lnTo>
                  <a:pt x="2863596" y="22098"/>
                </a:lnTo>
                <a:lnTo>
                  <a:pt x="2868168" y="17526"/>
                </a:lnTo>
                <a:close/>
              </a:path>
              <a:path w="8116570" h="22225">
                <a:moveTo>
                  <a:pt x="2913126" y="17526"/>
                </a:moveTo>
                <a:lnTo>
                  <a:pt x="2913126" y="4572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4572"/>
                </a:lnTo>
                <a:lnTo>
                  <a:pt x="2890266" y="17526"/>
                </a:lnTo>
                <a:lnTo>
                  <a:pt x="2895600" y="22098"/>
                </a:lnTo>
                <a:lnTo>
                  <a:pt x="2907792" y="22098"/>
                </a:lnTo>
                <a:lnTo>
                  <a:pt x="2913126" y="17526"/>
                </a:lnTo>
                <a:close/>
              </a:path>
              <a:path w="8116570" h="22225">
                <a:moveTo>
                  <a:pt x="2957322" y="17526"/>
                </a:moveTo>
                <a:lnTo>
                  <a:pt x="2957322" y="4572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4572"/>
                </a:lnTo>
                <a:lnTo>
                  <a:pt x="2935224" y="17526"/>
                </a:lnTo>
                <a:lnTo>
                  <a:pt x="2939796" y="22098"/>
                </a:lnTo>
                <a:lnTo>
                  <a:pt x="2951988" y="22098"/>
                </a:lnTo>
                <a:lnTo>
                  <a:pt x="2957322" y="17526"/>
                </a:lnTo>
                <a:close/>
              </a:path>
              <a:path w="8116570" h="22225">
                <a:moveTo>
                  <a:pt x="3001518" y="17526"/>
                </a:moveTo>
                <a:lnTo>
                  <a:pt x="3001518" y="4572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4572"/>
                </a:lnTo>
                <a:lnTo>
                  <a:pt x="2979420" y="17526"/>
                </a:lnTo>
                <a:lnTo>
                  <a:pt x="2984754" y="22098"/>
                </a:lnTo>
                <a:lnTo>
                  <a:pt x="2996946" y="22098"/>
                </a:lnTo>
                <a:lnTo>
                  <a:pt x="3001518" y="17526"/>
                </a:lnTo>
                <a:close/>
              </a:path>
              <a:path w="8116570" h="22225">
                <a:moveTo>
                  <a:pt x="3046476" y="17526"/>
                </a:moveTo>
                <a:lnTo>
                  <a:pt x="3046476" y="4572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4572"/>
                </a:lnTo>
                <a:lnTo>
                  <a:pt x="3023616" y="17526"/>
                </a:lnTo>
                <a:lnTo>
                  <a:pt x="3028950" y="22098"/>
                </a:lnTo>
                <a:lnTo>
                  <a:pt x="3041142" y="22098"/>
                </a:lnTo>
                <a:lnTo>
                  <a:pt x="3046476" y="17526"/>
                </a:lnTo>
                <a:close/>
              </a:path>
              <a:path w="8116570" h="22225">
                <a:moveTo>
                  <a:pt x="3090672" y="17526"/>
                </a:moveTo>
                <a:lnTo>
                  <a:pt x="3090672" y="4572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4572"/>
                </a:lnTo>
                <a:lnTo>
                  <a:pt x="3068574" y="17526"/>
                </a:lnTo>
                <a:lnTo>
                  <a:pt x="3073146" y="22098"/>
                </a:lnTo>
                <a:lnTo>
                  <a:pt x="3085338" y="22098"/>
                </a:lnTo>
                <a:lnTo>
                  <a:pt x="3090672" y="17526"/>
                </a:lnTo>
                <a:close/>
              </a:path>
              <a:path w="8116570" h="22225">
                <a:moveTo>
                  <a:pt x="3134868" y="17526"/>
                </a:moveTo>
                <a:lnTo>
                  <a:pt x="3134868" y="4572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4572"/>
                </a:lnTo>
                <a:lnTo>
                  <a:pt x="3112770" y="17526"/>
                </a:lnTo>
                <a:lnTo>
                  <a:pt x="3118104" y="22098"/>
                </a:lnTo>
                <a:lnTo>
                  <a:pt x="3130296" y="22098"/>
                </a:lnTo>
                <a:lnTo>
                  <a:pt x="3134868" y="17526"/>
                </a:lnTo>
                <a:close/>
              </a:path>
              <a:path w="8116570" h="22225">
                <a:moveTo>
                  <a:pt x="3179826" y="17526"/>
                </a:moveTo>
                <a:lnTo>
                  <a:pt x="3179826" y="4572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4572"/>
                </a:lnTo>
                <a:lnTo>
                  <a:pt x="3157728" y="17526"/>
                </a:lnTo>
                <a:lnTo>
                  <a:pt x="3162300" y="22098"/>
                </a:lnTo>
                <a:lnTo>
                  <a:pt x="3174492" y="22098"/>
                </a:lnTo>
                <a:lnTo>
                  <a:pt x="3179826" y="17526"/>
                </a:lnTo>
                <a:close/>
              </a:path>
              <a:path w="8116570" h="22225">
                <a:moveTo>
                  <a:pt x="3224022" y="17526"/>
                </a:moveTo>
                <a:lnTo>
                  <a:pt x="3224022" y="4572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4572"/>
                </a:lnTo>
                <a:lnTo>
                  <a:pt x="3201924" y="17526"/>
                </a:lnTo>
                <a:lnTo>
                  <a:pt x="3206496" y="22098"/>
                </a:lnTo>
                <a:lnTo>
                  <a:pt x="3219450" y="22098"/>
                </a:lnTo>
                <a:lnTo>
                  <a:pt x="3224022" y="17526"/>
                </a:lnTo>
                <a:close/>
              </a:path>
              <a:path w="8116570" h="22225">
                <a:moveTo>
                  <a:pt x="3268218" y="17526"/>
                </a:moveTo>
                <a:lnTo>
                  <a:pt x="3268218" y="4572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4572"/>
                </a:lnTo>
                <a:lnTo>
                  <a:pt x="3246120" y="17526"/>
                </a:lnTo>
                <a:lnTo>
                  <a:pt x="3251454" y="22098"/>
                </a:lnTo>
                <a:lnTo>
                  <a:pt x="3263646" y="22098"/>
                </a:lnTo>
                <a:lnTo>
                  <a:pt x="3268218" y="17526"/>
                </a:lnTo>
                <a:close/>
              </a:path>
              <a:path w="8116570" h="22225">
                <a:moveTo>
                  <a:pt x="3313176" y="17526"/>
                </a:moveTo>
                <a:lnTo>
                  <a:pt x="3313176" y="4572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4572"/>
                </a:lnTo>
                <a:lnTo>
                  <a:pt x="3291078" y="17526"/>
                </a:lnTo>
                <a:lnTo>
                  <a:pt x="3295650" y="22098"/>
                </a:lnTo>
                <a:lnTo>
                  <a:pt x="3307842" y="22098"/>
                </a:lnTo>
                <a:lnTo>
                  <a:pt x="3313176" y="17526"/>
                </a:lnTo>
                <a:close/>
              </a:path>
              <a:path w="8116570" h="22225">
                <a:moveTo>
                  <a:pt x="3357372" y="17526"/>
                </a:moveTo>
                <a:lnTo>
                  <a:pt x="3357372" y="4572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4572"/>
                </a:lnTo>
                <a:lnTo>
                  <a:pt x="3335274" y="17526"/>
                </a:lnTo>
                <a:lnTo>
                  <a:pt x="3340607" y="22098"/>
                </a:lnTo>
                <a:lnTo>
                  <a:pt x="3352800" y="22098"/>
                </a:lnTo>
                <a:lnTo>
                  <a:pt x="3357372" y="17526"/>
                </a:lnTo>
                <a:close/>
              </a:path>
              <a:path w="8116570" h="22225">
                <a:moveTo>
                  <a:pt x="3402329" y="17526"/>
                </a:moveTo>
                <a:lnTo>
                  <a:pt x="3402329" y="4572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4572"/>
                </a:lnTo>
                <a:lnTo>
                  <a:pt x="3379470" y="17526"/>
                </a:lnTo>
                <a:lnTo>
                  <a:pt x="3384804" y="22098"/>
                </a:lnTo>
                <a:lnTo>
                  <a:pt x="3396996" y="22098"/>
                </a:lnTo>
                <a:lnTo>
                  <a:pt x="3402329" y="17526"/>
                </a:lnTo>
                <a:close/>
              </a:path>
              <a:path w="8116570" h="22225">
                <a:moveTo>
                  <a:pt x="3446526" y="17526"/>
                </a:moveTo>
                <a:lnTo>
                  <a:pt x="3446526" y="4572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4572"/>
                </a:lnTo>
                <a:lnTo>
                  <a:pt x="3424428" y="17526"/>
                </a:lnTo>
                <a:lnTo>
                  <a:pt x="3429000" y="22098"/>
                </a:lnTo>
                <a:lnTo>
                  <a:pt x="3441192" y="22098"/>
                </a:lnTo>
                <a:lnTo>
                  <a:pt x="3446526" y="17526"/>
                </a:lnTo>
                <a:close/>
              </a:path>
              <a:path w="8116570" h="22225">
                <a:moveTo>
                  <a:pt x="3490722" y="17526"/>
                </a:moveTo>
                <a:lnTo>
                  <a:pt x="3490722" y="4572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4572"/>
                </a:lnTo>
                <a:lnTo>
                  <a:pt x="3468624" y="17526"/>
                </a:lnTo>
                <a:lnTo>
                  <a:pt x="3473957" y="22098"/>
                </a:lnTo>
                <a:lnTo>
                  <a:pt x="3486150" y="22098"/>
                </a:lnTo>
                <a:lnTo>
                  <a:pt x="3490722" y="17526"/>
                </a:lnTo>
                <a:close/>
              </a:path>
              <a:path w="8116570" h="22225">
                <a:moveTo>
                  <a:pt x="3535679" y="17526"/>
                </a:moveTo>
                <a:lnTo>
                  <a:pt x="3535679" y="4572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4572"/>
                </a:lnTo>
                <a:lnTo>
                  <a:pt x="3512820" y="17526"/>
                </a:lnTo>
                <a:lnTo>
                  <a:pt x="3518154" y="22098"/>
                </a:lnTo>
                <a:lnTo>
                  <a:pt x="3530346" y="22098"/>
                </a:lnTo>
                <a:lnTo>
                  <a:pt x="3535679" y="17526"/>
                </a:lnTo>
                <a:close/>
              </a:path>
              <a:path w="8116570" h="22225">
                <a:moveTo>
                  <a:pt x="3579876" y="17526"/>
                </a:moveTo>
                <a:lnTo>
                  <a:pt x="3579876" y="4572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4572"/>
                </a:lnTo>
                <a:lnTo>
                  <a:pt x="3557778" y="17526"/>
                </a:lnTo>
                <a:lnTo>
                  <a:pt x="3562350" y="22098"/>
                </a:lnTo>
                <a:lnTo>
                  <a:pt x="3574542" y="22098"/>
                </a:lnTo>
                <a:lnTo>
                  <a:pt x="3579876" y="17526"/>
                </a:lnTo>
                <a:close/>
              </a:path>
              <a:path w="8116570" h="22225">
                <a:moveTo>
                  <a:pt x="3624072" y="17526"/>
                </a:moveTo>
                <a:lnTo>
                  <a:pt x="3624072" y="4572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4572"/>
                </a:lnTo>
                <a:lnTo>
                  <a:pt x="3601974" y="17526"/>
                </a:lnTo>
                <a:lnTo>
                  <a:pt x="3607307" y="22098"/>
                </a:lnTo>
                <a:lnTo>
                  <a:pt x="3619500" y="22098"/>
                </a:lnTo>
                <a:lnTo>
                  <a:pt x="3624072" y="17526"/>
                </a:lnTo>
                <a:close/>
              </a:path>
              <a:path w="8116570" h="22225">
                <a:moveTo>
                  <a:pt x="3669029" y="17526"/>
                </a:moveTo>
                <a:lnTo>
                  <a:pt x="3669029" y="4572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4572"/>
                </a:lnTo>
                <a:lnTo>
                  <a:pt x="3646931" y="17526"/>
                </a:lnTo>
                <a:lnTo>
                  <a:pt x="3651504" y="22098"/>
                </a:lnTo>
                <a:lnTo>
                  <a:pt x="3663696" y="22098"/>
                </a:lnTo>
                <a:lnTo>
                  <a:pt x="3669029" y="17526"/>
                </a:lnTo>
                <a:close/>
              </a:path>
              <a:path w="8116570" h="22225">
                <a:moveTo>
                  <a:pt x="3713226" y="17526"/>
                </a:moveTo>
                <a:lnTo>
                  <a:pt x="3713226" y="4572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4572"/>
                </a:lnTo>
                <a:lnTo>
                  <a:pt x="3691128" y="17526"/>
                </a:lnTo>
                <a:lnTo>
                  <a:pt x="3695700" y="22098"/>
                </a:lnTo>
                <a:lnTo>
                  <a:pt x="3708654" y="22098"/>
                </a:lnTo>
                <a:lnTo>
                  <a:pt x="3713226" y="17526"/>
                </a:lnTo>
                <a:close/>
              </a:path>
              <a:path w="8116570" h="22225">
                <a:moveTo>
                  <a:pt x="3757422" y="17526"/>
                </a:moveTo>
                <a:lnTo>
                  <a:pt x="3757422" y="4572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4572"/>
                </a:lnTo>
                <a:lnTo>
                  <a:pt x="3735324" y="17526"/>
                </a:lnTo>
                <a:lnTo>
                  <a:pt x="3740657" y="22098"/>
                </a:lnTo>
                <a:lnTo>
                  <a:pt x="3752850" y="22098"/>
                </a:lnTo>
                <a:lnTo>
                  <a:pt x="3757422" y="17526"/>
                </a:lnTo>
                <a:close/>
              </a:path>
              <a:path w="8116570" h="22225">
                <a:moveTo>
                  <a:pt x="3802379" y="17526"/>
                </a:moveTo>
                <a:lnTo>
                  <a:pt x="3802379" y="4572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4572"/>
                </a:lnTo>
                <a:lnTo>
                  <a:pt x="3780281" y="17526"/>
                </a:lnTo>
                <a:lnTo>
                  <a:pt x="3784854" y="22098"/>
                </a:lnTo>
                <a:lnTo>
                  <a:pt x="3797046" y="22098"/>
                </a:lnTo>
                <a:lnTo>
                  <a:pt x="3802379" y="17526"/>
                </a:lnTo>
                <a:close/>
              </a:path>
              <a:path w="8116570" h="22225">
                <a:moveTo>
                  <a:pt x="3846576" y="17526"/>
                </a:moveTo>
                <a:lnTo>
                  <a:pt x="3846576" y="4572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4572"/>
                </a:lnTo>
                <a:lnTo>
                  <a:pt x="3824478" y="17526"/>
                </a:lnTo>
                <a:lnTo>
                  <a:pt x="3829050" y="22098"/>
                </a:lnTo>
                <a:lnTo>
                  <a:pt x="3842004" y="22098"/>
                </a:lnTo>
                <a:lnTo>
                  <a:pt x="3846576" y="17526"/>
                </a:lnTo>
                <a:close/>
              </a:path>
              <a:path w="8116570" h="22225">
                <a:moveTo>
                  <a:pt x="3891533" y="17526"/>
                </a:moveTo>
                <a:lnTo>
                  <a:pt x="3891533" y="4572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4572"/>
                </a:lnTo>
                <a:lnTo>
                  <a:pt x="3868674" y="17526"/>
                </a:lnTo>
                <a:lnTo>
                  <a:pt x="3874007" y="22098"/>
                </a:lnTo>
                <a:lnTo>
                  <a:pt x="3886200" y="22098"/>
                </a:lnTo>
                <a:lnTo>
                  <a:pt x="3891533" y="17526"/>
                </a:lnTo>
                <a:close/>
              </a:path>
              <a:path w="8116570" h="22225">
                <a:moveTo>
                  <a:pt x="3935729" y="17526"/>
                </a:moveTo>
                <a:lnTo>
                  <a:pt x="3935729" y="4572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4572"/>
                </a:lnTo>
                <a:lnTo>
                  <a:pt x="3913631" y="17526"/>
                </a:lnTo>
                <a:lnTo>
                  <a:pt x="3918204" y="22098"/>
                </a:lnTo>
                <a:lnTo>
                  <a:pt x="3930396" y="22098"/>
                </a:lnTo>
                <a:lnTo>
                  <a:pt x="3935729" y="17526"/>
                </a:lnTo>
                <a:close/>
              </a:path>
              <a:path w="8116570" h="22225">
                <a:moveTo>
                  <a:pt x="3979926" y="17526"/>
                </a:moveTo>
                <a:lnTo>
                  <a:pt x="3979926" y="4572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4572"/>
                </a:lnTo>
                <a:lnTo>
                  <a:pt x="3957828" y="17526"/>
                </a:lnTo>
                <a:lnTo>
                  <a:pt x="3963162" y="22098"/>
                </a:lnTo>
                <a:lnTo>
                  <a:pt x="3975354" y="22098"/>
                </a:lnTo>
                <a:lnTo>
                  <a:pt x="3979926" y="17526"/>
                </a:lnTo>
                <a:close/>
              </a:path>
              <a:path w="8116570" h="22225">
                <a:moveTo>
                  <a:pt x="4024883" y="17526"/>
                </a:moveTo>
                <a:lnTo>
                  <a:pt x="4024883" y="4572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4572"/>
                </a:lnTo>
                <a:lnTo>
                  <a:pt x="4002024" y="17526"/>
                </a:lnTo>
                <a:lnTo>
                  <a:pt x="4007357" y="22098"/>
                </a:lnTo>
                <a:lnTo>
                  <a:pt x="4019550" y="22098"/>
                </a:lnTo>
                <a:lnTo>
                  <a:pt x="4024883" y="17526"/>
                </a:lnTo>
                <a:close/>
              </a:path>
              <a:path w="8116570" h="22225">
                <a:moveTo>
                  <a:pt x="4069079" y="17526"/>
                </a:moveTo>
                <a:lnTo>
                  <a:pt x="4069079" y="4572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4572"/>
                </a:lnTo>
                <a:lnTo>
                  <a:pt x="4046981" y="17526"/>
                </a:lnTo>
                <a:lnTo>
                  <a:pt x="4051554" y="22098"/>
                </a:lnTo>
                <a:lnTo>
                  <a:pt x="4063746" y="22098"/>
                </a:lnTo>
                <a:lnTo>
                  <a:pt x="4069079" y="17526"/>
                </a:lnTo>
                <a:close/>
              </a:path>
              <a:path w="8116570" h="22225">
                <a:moveTo>
                  <a:pt x="4113276" y="17526"/>
                </a:moveTo>
                <a:lnTo>
                  <a:pt x="4113276" y="4572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4572"/>
                </a:lnTo>
                <a:lnTo>
                  <a:pt x="4091178" y="17526"/>
                </a:lnTo>
                <a:lnTo>
                  <a:pt x="4096512" y="22098"/>
                </a:lnTo>
                <a:lnTo>
                  <a:pt x="4108704" y="22098"/>
                </a:lnTo>
                <a:lnTo>
                  <a:pt x="4113276" y="17526"/>
                </a:lnTo>
                <a:close/>
              </a:path>
              <a:path w="8116570" h="22225">
                <a:moveTo>
                  <a:pt x="4158233" y="17526"/>
                </a:moveTo>
                <a:lnTo>
                  <a:pt x="4158233" y="4572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4572"/>
                </a:lnTo>
                <a:lnTo>
                  <a:pt x="4135374" y="17526"/>
                </a:lnTo>
                <a:lnTo>
                  <a:pt x="4140707" y="22098"/>
                </a:lnTo>
                <a:lnTo>
                  <a:pt x="4152900" y="22098"/>
                </a:lnTo>
                <a:lnTo>
                  <a:pt x="4158233" y="17526"/>
                </a:lnTo>
                <a:close/>
              </a:path>
              <a:path w="8116570" h="22225">
                <a:moveTo>
                  <a:pt x="4202430" y="17526"/>
                </a:moveTo>
                <a:lnTo>
                  <a:pt x="4202430" y="4572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4572"/>
                </a:lnTo>
                <a:lnTo>
                  <a:pt x="4180331" y="17526"/>
                </a:lnTo>
                <a:lnTo>
                  <a:pt x="4184904" y="22098"/>
                </a:lnTo>
                <a:lnTo>
                  <a:pt x="4197858" y="22098"/>
                </a:lnTo>
                <a:lnTo>
                  <a:pt x="4202430" y="17526"/>
                </a:lnTo>
                <a:close/>
              </a:path>
              <a:path w="8116570" h="22225">
                <a:moveTo>
                  <a:pt x="4246626" y="17526"/>
                </a:moveTo>
                <a:lnTo>
                  <a:pt x="4246626" y="4572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4572"/>
                </a:lnTo>
                <a:lnTo>
                  <a:pt x="4224528" y="17526"/>
                </a:lnTo>
                <a:lnTo>
                  <a:pt x="4229862" y="22098"/>
                </a:lnTo>
                <a:lnTo>
                  <a:pt x="4242054" y="22098"/>
                </a:lnTo>
                <a:lnTo>
                  <a:pt x="4246626" y="17526"/>
                </a:lnTo>
                <a:close/>
              </a:path>
              <a:path w="8116570" h="22225">
                <a:moveTo>
                  <a:pt x="4291583" y="17526"/>
                </a:moveTo>
                <a:lnTo>
                  <a:pt x="4291583" y="4572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4572"/>
                </a:lnTo>
                <a:lnTo>
                  <a:pt x="4269485" y="17526"/>
                </a:lnTo>
                <a:lnTo>
                  <a:pt x="4274058" y="22098"/>
                </a:lnTo>
                <a:lnTo>
                  <a:pt x="4286250" y="22098"/>
                </a:lnTo>
                <a:lnTo>
                  <a:pt x="4291583" y="17526"/>
                </a:lnTo>
                <a:close/>
              </a:path>
              <a:path w="8116570" h="22225">
                <a:moveTo>
                  <a:pt x="4335780" y="17526"/>
                </a:moveTo>
                <a:lnTo>
                  <a:pt x="4335780" y="4572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4572"/>
                </a:lnTo>
                <a:lnTo>
                  <a:pt x="4313682" y="17526"/>
                </a:lnTo>
                <a:lnTo>
                  <a:pt x="4318254" y="22098"/>
                </a:lnTo>
                <a:lnTo>
                  <a:pt x="4331208" y="22098"/>
                </a:lnTo>
                <a:lnTo>
                  <a:pt x="4335780" y="17526"/>
                </a:lnTo>
                <a:close/>
              </a:path>
              <a:path w="8116570" h="22225">
                <a:moveTo>
                  <a:pt x="4380738" y="17526"/>
                </a:moveTo>
                <a:lnTo>
                  <a:pt x="4380738" y="4572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4572"/>
                </a:lnTo>
                <a:lnTo>
                  <a:pt x="4357878" y="17526"/>
                </a:lnTo>
                <a:lnTo>
                  <a:pt x="4363212" y="22098"/>
                </a:lnTo>
                <a:lnTo>
                  <a:pt x="4375404" y="22098"/>
                </a:lnTo>
                <a:lnTo>
                  <a:pt x="4380738" y="17526"/>
                </a:lnTo>
                <a:close/>
              </a:path>
              <a:path w="8116570" h="22225">
                <a:moveTo>
                  <a:pt x="4424933" y="17526"/>
                </a:moveTo>
                <a:lnTo>
                  <a:pt x="4424933" y="4572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4572"/>
                </a:lnTo>
                <a:lnTo>
                  <a:pt x="4402835" y="17526"/>
                </a:lnTo>
                <a:lnTo>
                  <a:pt x="4407408" y="22098"/>
                </a:lnTo>
                <a:lnTo>
                  <a:pt x="4419600" y="22098"/>
                </a:lnTo>
                <a:lnTo>
                  <a:pt x="4424933" y="17526"/>
                </a:lnTo>
                <a:close/>
              </a:path>
              <a:path w="8116570" h="22225">
                <a:moveTo>
                  <a:pt x="4469130" y="17526"/>
                </a:moveTo>
                <a:lnTo>
                  <a:pt x="4469130" y="4572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4572"/>
                </a:lnTo>
                <a:lnTo>
                  <a:pt x="4447032" y="17526"/>
                </a:lnTo>
                <a:lnTo>
                  <a:pt x="4452366" y="22098"/>
                </a:lnTo>
                <a:lnTo>
                  <a:pt x="4464558" y="22098"/>
                </a:lnTo>
                <a:lnTo>
                  <a:pt x="4469130" y="17526"/>
                </a:lnTo>
                <a:close/>
              </a:path>
              <a:path w="8116570" h="22225">
                <a:moveTo>
                  <a:pt x="4514088" y="17526"/>
                </a:moveTo>
                <a:lnTo>
                  <a:pt x="4514088" y="4572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4572"/>
                </a:lnTo>
                <a:lnTo>
                  <a:pt x="4491228" y="17526"/>
                </a:lnTo>
                <a:lnTo>
                  <a:pt x="4496562" y="22098"/>
                </a:lnTo>
                <a:lnTo>
                  <a:pt x="4508754" y="22098"/>
                </a:lnTo>
                <a:lnTo>
                  <a:pt x="4514088" y="17526"/>
                </a:lnTo>
                <a:close/>
              </a:path>
              <a:path w="8116570" h="22225">
                <a:moveTo>
                  <a:pt x="4558283" y="17526"/>
                </a:moveTo>
                <a:lnTo>
                  <a:pt x="4558283" y="4572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4572"/>
                </a:lnTo>
                <a:lnTo>
                  <a:pt x="4536185" y="17526"/>
                </a:lnTo>
                <a:lnTo>
                  <a:pt x="4540758" y="22098"/>
                </a:lnTo>
                <a:lnTo>
                  <a:pt x="4552950" y="22098"/>
                </a:lnTo>
                <a:lnTo>
                  <a:pt x="4558283" y="17526"/>
                </a:lnTo>
                <a:close/>
              </a:path>
              <a:path w="8116570" h="22225">
                <a:moveTo>
                  <a:pt x="4602480" y="17526"/>
                </a:moveTo>
                <a:lnTo>
                  <a:pt x="4602480" y="4572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4572"/>
                </a:lnTo>
                <a:lnTo>
                  <a:pt x="4580382" y="17526"/>
                </a:lnTo>
                <a:lnTo>
                  <a:pt x="4585716" y="22098"/>
                </a:lnTo>
                <a:lnTo>
                  <a:pt x="4597908" y="22098"/>
                </a:lnTo>
                <a:lnTo>
                  <a:pt x="4602480" y="17526"/>
                </a:lnTo>
                <a:close/>
              </a:path>
              <a:path w="8116570" h="22225">
                <a:moveTo>
                  <a:pt x="4647438" y="17526"/>
                </a:moveTo>
                <a:lnTo>
                  <a:pt x="4647438" y="4572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4572"/>
                </a:lnTo>
                <a:lnTo>
                  <a:pt x="4624578" y="17526"/>
                </a:lnTo>
                <a:lnTo>
                  <a:pt x="4629912" y="22098"/>
                </a:lnTo>
                <a:lnTo>
                  <a:pt x="4642104" y="22098"/>
                </a:lnTo>
                <a:lnTo>
                  <a:pt x="4647438" y="17526"/>
                </a:lnTo>
                <a:close/>
              </a:path>
              <a:path w="8116570" h="22225">
                <a:moveTo>
                  <a:pt x="4691633" y="17526"/>
                </a:moveTo>
                <a:lnTo>
                  <a:pt x="4691633" y="4572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4572"/>
                </a:lnTo>
                <a:lnTo>
                  <a:pt x="4669535" y="17526"/>
                </a:lnTo>
                <a:lnTo>
                  <a:pt x="4674108" y="22098"/>
                </a:lnTo>
                <a:lnTo>
                  <a:pt x="4687062" y="22098"/>
                </a:lnTo>
                <a:lnTo>
                  <a:pt x="4691633" y="17526"/>
                </a:lnTo>
                <a:close/>
              </a:path>
              <a:path w="8116570" h="22225">
                <a:moveTo>
                  <a:pt x="4735830" y="17526"/>
                </a:moveTo>
                <a:lnTo>
                  <a:pt x="4735830" y="4572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4572"/>
                </a:lnTo>
                <a:lnTo>
                  <a:pt x="4713732" y="17526"/>
                </a:lnTo>
                <a:lnTo>
                  <a:pt x="4719066" y="22098"/>
                </a:lnTo>
                <a:lnTo>
                  <a:pt x="4731258" y="22098"/>
                </a:lnTo>
                <a:lnTo>
                  <a:pt x="4735830" y="17526"/>
                </a:lnTo>
                <a:close/>
              </a:path>
              <a:path w="8116570" h="22225">
                <a:moveTo>
                  <a:pt x="4780788" y="17526"/>
                </a:moveTo>
                <a:lnTo>
                  <a:pt x="4780788" y="4572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4572"/>
                </a:lnTo>
                <a:lnTo>
                  <a:pt x="4758690" y="17526"/>
                </a:lnTo>
                <a:lnTo>
                  <a:pt x="4763262" y="22098"/>
                </a:lnTo>
                <a:lnTo>
                  <a:pt x="4775454" y="22098"/>
                </a:lnTo>
                <a:lnTo>
                  <a:pt x="4780788" y="17526"/>
                </a:lnTo>
                <a:close/>
              </a:path>
              <a:path w="8116570" h="22225">
                <a:moveTo>
                  <a:pt x="4824983" y="17526"/>
                </a:moveTo>
                <a:lnTo>
                  <a:pt x="4824983" y="4572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4572"/>
                </a:lnTo>
                <a:lnTo>
                  <a:pt x="4802885" y="17526"/>
                </a:lnTo>
                <a:lnTo>
                  <a:pt x="4807458" y="22098"/>
                </a:lnTo>
                <a:lnTo>
                  <a:pt x="4820412" y="22098"/>
                </a:lnTo>
                <a:lnTo>
                  <a:pt x="4824983" y="17526"/>
                </a:lnTo>
                <a:close/>
              </a:path>
              <a:path w="8116570" h="22225">
                <a:moveTo>
                  <a:pt x="4869180" y="17526"/>
                </a:moveTo>
                <a:lnTo>
                  <a:pt x="4869180" y="4572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4572"/>
                </a:lnTo>
                <a:lnTo>
                  <a:pt x="4847082" y="17526"/>
                </a:lnTo>
                <a:lnTo>
                  <a:pt x="4852416" y="22098"/>
                </a:lnTo>
                <a:lnTo>
                  <a:pt x="4864608" y="22098"/>
                </a:lnTo>
                <a:lnTo>
                  <a:pt x="4869180" y="17526"/>
                </a:lnTo>
                <a:close/>
              </a:path>
              <a:path w="8116570" h="22225">
                <a:moveTo>
                  <a:pt x="4914138" y="17526"/>
                </a:moveTo>
                <a:lnTo>
                  <a:pt x="4914138" y="4572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4572"/>
                </a:lnTo>
                <a:lnTo>
                  <a:pt x="4892040" y="17526"/>
                </a:lnTo>
                <a:lnTo>
                  <a:pt x="4896612" y="22098"/>
                </a:lnTo>
                <a:lnTo>
                  <a:pt x="4908804" y="22098"/>
                </a:lnTo>
                <a:lnTo>
                  <a:pt x="4914138" y="17526"/>
                </a:lnTo>
                <a:close/>
              </a:path>
              <a:path w="8116570" h="22225">
                <a:moveTo>
                  <a:pt x="4958333" y="17526"/>
                </a:moveTo>
                <a:lnTo>
                  <a:pt x="4958333" y="4572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4572"/>
                </a:lnTo>
                <a:lnTo>
                  <a:pt x="4936235" y="17526"/>
                </a:lnTo>
                <a:lnTo>
                  <a:pt x="4941570" y="22098"/>
                </a:lnTo>
                <a:lnTo>
                  <a:pt x="4953762" y="22098"/>
                </a:lnTo>
                <a:lnTo>
                  <a:pt x="4958333" y="17526"/>
                </a:lnTo>
                <a:close/>
              </a:path>
              <a:path w="8116570" h="22225">
                <a:moveTo>
                  <a:pt x="5003279" y="17526"/>
                </a:moveTo>
                <a:lnTo>
                  <a:pt x="5003279" y="4572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4572"/>
                </a:lnTo>
                <a:lnTo>
                  <a:pt x="4980432" y="17526"/>
                </a:lnTo>
                <a:lnTo>
                  <a:pt x="4985766" y="22098"/>
                </a:lnTo>
                <a:lnTo>
                  <a:pt x="4997958" y="22098"/>
                </a:lnTo>
                <a:lnTo>
                  <a:pt x="5003279" y="17526"/>
                </a:lnTo>
                <a:close/>
              </a:path>
              <a:path w="8116570" h="22225">
                <a:moveTo>
                  <a:pt x="5047488" y="17526"/>
                </a:moveTo>
                <a:lnTo>
                  <a:pt x="5047488" y="4572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4572"/>
                </a:lnTo>
                <a:lnTo>
                  <a:pt x="5025377" y="17526"/>
                </a:lnTo>
                <a:lnTo>
                  <a:pt x="5029962" y="22098"/>
                </a:lnTo>
                <a:lnTo>
                  <a:pt x="5042141" y="22098"/>
                </a:lnTo>
                <a:lnTo>
                  <a:pt x="5047488" y="17526"/>
                </a:lnTo>
                <a:close/>
              </a:path>
              <a:path w="8116570" h="22225">
                <a:moveTo>
                  <a:pt x="5091683" y="17526"/>
                </a:moveTo>
                <a:lnTo>
                  <a:pt x="5091683" y="4572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4572"/>
                </a:lnTo>
                <a:lnTo>
                  <a:pt x="5069573" y="17526"/>
                </a:lnTo>
                <a:lnTo>
                  <a:pt x="5074920" y="22098"/>
                </a:lnTo>
                <a:lnTo>
                  <a:pt x="5087112" y="22098"/>
                </a:lnTo>
                <a:lnTo>
                  <a:pt x="5091683" y="17526"/>
                </a:lnTo>
                <a:close/>
              </a:path>
              <a:path w="8116570" h="22225">
                <a:moveTo>
                  <a:pt x="5136629" y="17526"/>
                </a:moveTo>
                <a:lnTo>
                  <a:pt x="5136629" y="4572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4572"/>
                </a:lnTo>
                <a:lnTo>
                  <a:pt x="5113782" y="17526"/>
                </a:lnTo>
                <a:lnTo>
                  <a:pt x="5119103" y="22098"/>
                </a:lnTo>
                <a:lnTo>
                  <a:pt x="5131308" y="22098"/>
                </a:lnTo>
                <a:lnTo>
                  <a:pt x="5136629" y="17526"/>
                </a:lnTo>
                <a:close/>
              </a:path>
              <a:path w="8116570" h="22225">
                <a:moveTo>
                  <a:pt x="5180838" y="17526"/>
                </a:moveTo>
                <a:lnTo>
                  <a:pt x="5180838" y="4572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4572"/>
                </a:lnTo>
                <a:lnTo>
                  <a:pt x="5158727" y="17526"/>
                </a:lnTo>
                <a:lnTo>
                  <a:pt x="5163312" y="22098"/>
                </a:lnTo>
                <a:lnTo>
                  <a:pt x="5176253" y="22098"/>
                </a:lnTo>
                <a:lnTo>
                  <a:pt x="5180838" y="17526"/>
                </a:lnTo>
                <a:close/>
              </a:path>
              <a:path w="8116570" h="22225">
                <a:moveTo>
                  <a:pt x="5225033" y="17526"/>
                </a:moveTo>
                <a:lnTo>
                  <a:pt x="5225033" y="4572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4572"/>
                </a:lnTo>
                <a:lnTo>
                  <a:pt x="5202923" y="17526"/>
                </a:lnTo>
                <a:lnTo>
                  <a:pt x="5208270" y="22098"/>
                </a:lnTo>
                <a:lnTo>
                  <a:pt x="5220462" y="22098"/>
                </a:lnTo>
                <a:lnTo>
                  <a:pt x="5225033" y="17526"/>
                </a:lnTo>
                <a:close/>
              </a:path>
              <a:path w="8116570" h="22225">
                <a:moveTo>
                  <a:pt x="5269979" y="17526"/>
                </a:moveTo>
                <a:lnTo>
                  <a:pt x="5269979" y="4572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4572"/>
                </a:lnTo>
                <a:lnTo>
                  <a:pt x="5247894" y="17526"/>
                </a:lnTo>
                <a:lnTo>
                  <a:pt x="5252453" y="22098"/>
                </a:lnTo>
                <a:lnTo>
                  <a:pt x="5264658" y="22098"/>
                </a:lnTo>
                <a:lnTo>
                  <a:pt x="5269979" y="17526"/>
                </a:lnTo>
                <a:close/>
              </a:path>
              <a:path w="8116570" h="22225">
                <a:moveTo>
                  <a:pt x="5314175" y="17526"/>
                </a:moveTo>
                <a:lnTo>
                  <a:pt x="5314175" y="4572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4572"/>
                </a:lnTo>
                <a:lnTo>
                  <a:pt x="5292077" y="17526"/>
                </a:lnTo>
                <a:lnTo>
                  <a:pt x="5296649" y="22098"/>
                </a:lnTo>
                <a:lnTo>
                  <a:pt x="5309603" y="22098"/>
                </a:lnTo>
                <a:lnTo>
                  <a:pt x="5314175" y="17526"/>
                </a:lnTo>
                <a:close/>
              </a:path>
              <a:path w="8116570" h="22225">
                <a:moveTo>
                  <a:pt x="5358383" y="17526"/>
                </a:moveTo>
                <a:lnTo>
                  <a:pt x="5358383" y="4572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4572"/>
                </a:lnTo>
                <a:lnTo>
                  <a:pt x="5336273" y="17526"/>
                </a:lnTo>
                <a:lnTo>
                  <a:pt x="5341620" y="22098"/>
                </a:lnTo>
                <a:lnTo>
                  <a:pt x="5353799" y="22098"/>
                </a:lnTo>
                <a:lnTo>
                  <a:pt x="5358383" y="17526"/>
                </a:lnTo>
                <a:close/>
              </a:path>
              <a:path w="8116570" h="22225">
                <a:moveTo>
                  <a:pt x="5403329" y="17526"/>
                </a:moveTo>
                <a:lnTo>
                  <a:pt x="5403329" y="4572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4572"/>
                </a:lnTo>
                <a:lnTo>
                  <a:pt x="5381244" y="17526"/>
                </a:lnTo>
                <a:lnTo>
                  <a:pt x="5385803" y="22098"/>
                </a:lnTo>
                <a:lnTo>
                  <a:pt x="5398008" y="22098"/>
                </a:lnTo>
                <a:lnTo>
                  <a:pt x="5403329" y="17526"/>
                </a:lnTo>
                <a:close/>
              </a:path>
              <a:path w="8116570" h="22225">
                <a:moveTo>
                  <a:pt x="5447525" y="17526"/>
                </a:moveTo>
                <a:lnTo>
                  <a:pt x="5447525" y="4572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4572"/>
                </a:lnTo>
                <a:lnTo>
                  <a:pt x="5425427" y="17526"/>
                </a:lnTo>
                <a:lnTo>
                  <a:pt x="5430774" y="22098"/>
                </a:lnTo>
                <a:lnTo>
                  <a:pt x="5442953" y="22098"/>
                </a:lnTo>
                <a:lnTo>
                  <a:pt x="5447525" y="17526"/>
                </a:lnTo>
                <a:close/>
              </a:path>
              <a:path w="8116570" h="22225">
                <a:moveTo>
                  <a:pt x="5492496" y="17526"/>
                </a:moveTo>
                <a:lnTo>
                  <a:pt x="5492496" y="4572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4572"/>
                </a:lnTo>
                <a:lnTo>
                  <a:pt x="5469623" y="17526"/>
                </a:lnTo>
                <a:lnTo>
                  <a:pt x="5474970" y="22098"/>
                </a:lnTo>
                <a:lnTo>
                  <a:pt x="5487149" y="22098"/>
                </a:lnTo>
                <a:lnTo>
                  <a:pt x="5492496" y="17526"/>
                </a:lnTo>
                <a:close/>
              </a:path>
              <a:path w="8116570" h="22225">
                <a:moveTo>
                  <a:pt x="5536679" y="17526"/>
                </a:moveTo>
                <a:lnTo>
                  <a:pt x="5536679" y="4572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4572"/>
                </a:lnTo>
                <a:lnTo>
                  <a:pt x="5514594" y="17526"/>
                </a:lnTo>
                <a:lnTo>
                  <a:pt x="5519153" y="22098"/>
                </a:lnTo>
                <a:lnTo>
                  <a:pt x="5531358" y="22098"/>
                </a:lnTo>
                <a:lnTo>
                  <a:pt x="5536679" y="17526"/>
                </a:lnTo>
                <a:close/>
              </a:path>
              <a:path w="8116570" h="22225">
                <a:moveTo>
                  <a:pt x="5580875" y="17526"/>
                </a:moveTo>
                <a:lnTo>
                  <a:pt x="5580875" y="4572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4572"/>
                </a:lnTo>
                <a:lnTo>
                  <a:pt x="5558777" y="17526"/>
                </a:lnTo>
                <a:lnTo>
                  <a:pt x="5564124" y="22098"/>
                </a:lnTo>
                <a:lnTo>
                  <a:pt x="5576303" y="22098"/>
                </a:lnTo>
                <a:lnTo>
                  <a:pt x="5580875" y="17526"/>
                </a:lnTo>
                <a:close/>
              </a:path>
              <a:path w="8116570" h="22225">
                <a:moveTo>
                  <a:pt x="5625846" y="17526"/>
                </a:moveTo>
                <a:lnTo>
                  <a:pt x="5625846" y="4572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4572"/>
                </a:lnTo>
                <a:lnTo>
                  <a:pt x="5602973" y="17526"/>
                </a:lnTo>
                <a:lnTo>
                  <a:pt x="5608320" y="22098"/>
                </a:lnTo>
                <a:lnTo>
                  <a:pt x="5620499" y="22098"/>
                </a:lnTo>
                <a:lnTo>
                  <a:pt x="5625846" y="17526"/>
                </a:lnTo>
                <a:close/>
              </a:path>
              <a:path w="8116570" h="22225">
                <a:moveTo>
                  <a:pt x="5670029" y="17526"/>
                </a:moveTo>
                <a:lnTo>
                  <a:pt x="5670029" y="4572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4572"/>
                </a:lnTo>
                <a:lnTo>
                  <a:pt x="5647944" y="17526"/>
                </a:lnTo>
                <a:lnTo>
                  <a:pt x="5652503" y="22098"/>
                </a:lnTo>
                <a:lnTo>
                  <a:pt x="5664708" y="22098"/>
                </a:lnTo>
                <a:lnTo>
                  <a:pt x="5670029" y="17526"/>
                </a:lnTo>
                <a:close/>
              </a:path>
              <a:path w="8116570" h="22225">
                <a:moveTo>
                  <a:pt x="5714225" y="17526"/>
                </a:moveTo>
                <a:lnTo>
                  <a:pt x="5714225" y="4572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4572"/>
                </a:lnTo>
                <a:lnTo>
                  <a:pt x="5692127" y="17526"/>
                </a:lnTo>
                <a:lnTo>
                  <a:pt x="5697474" y="22098"/>
                </a:lnTo>
                <a:lnTo>
                  <a:pt x="5709653" y="22098"/>
                </a:lnTo>
                <a:lnTo>
                  <a:pt x="5714225" y="17526"/>
                </a:lnTo>
                <a:close/>
              </a:path>
              <a:path w="8116570" h="22225">
                <a:moveTo>
                  <a:pt x="5759196" y="17526"/>
                </a:moveTo>
                <a:lnTo>
                  <a:pt x="5759196" y="4572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4572"/>
                </a:lnTo>
                <a:lnTo>
                  <a:pt x="5737098" y="17526"/>
                </a:lnTo>
                <a:lnTo>
                  <a:pt x="5741670" y="22098"/>
                </a:lnTo>
                <a:lnTo>
                  <a:pt x="5753849" y="22098"/>
                </a:lnTo>
                <a:lnTo>
                  <a:pt x="5759196" y="17526"/>
                </a:lnTo>
                <a:close/>
              </a:path>
              <a:path w="8116570" h="22225">
                <a:moveTo>
                  <a:pt x="5803379" y="17526"/>
                </a:moveTo>
                <a:lnTo>
                  <a:pt x="5803379" y="4572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4572"/>
                </a:lnTo>
                <a:lnTo>
                  <a:pt x="5781294" y="17526"/>
                </a:lnTo>
                <a:lnTo>
                  <a:pt x="5785853" y="22098"/>
                </a:lnTo>
                <a:lnTo>
                  <a:pt x="5798820" y="22098"/>
                </a:lnTo>
                <a:lnTo>
                  <a:pt x="5803379" y="17526"/>
                </a:lnTo>
                <a:close/>
              </a:path>
              <a:path w="8116570" h="22225">
                <a:moveTo>
                  <a:pt x="5847575" y="17526"/>
                </a:moveTo>
                <a:lnTo>
                  <a:pt x="5847575" y="4572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4572"/>
                </a:lnTo>
                <a:lnTo>
                  <a:pt x="5825477" y="17526"/>
                </a:lnTo>
                <a:lnTo>
                  <a:pt x="5830824" y="22098"/>
                </a:lnTo>
                <a:lnTo>
                  <a:pt x="5843003" y="22098"/>
                </a:lnTo>
                <a:lnTo>
                  <a:pt x="5847575" y="17526"/>
                </a:lnTo>
                <a:close/>
              </a:path>
              <a:path w="8116570" h="22225">
                <a:moveTo>
                  <a:pt x="5892546" y="17526"/>
                </a:moveTo>
                <a:lnTo>
                  <a:pt x="5892546" y="4572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4572"/>
                </a:lnTo>
                <a:lnTo>
                  <a:pt x="5870448" y="17526"/>
                </a:lnTo>
                <a:lnTo>
                  <a:pt x="5875020" y="22098"/>
                </a:lnTo>
                <a:lnTo>
                  <a:pt x="5887199" y="22098"/>
                </a:lnTo>
                <a:lnTo>
                  <a:pt x="5892546" y="17526"/>
                </a:lnTo>
                <a:close/>
              </a:path>
              <a:path w="8116570" h="22225">
                <a:moveTo>
                  <a:pt x="5936729" y="17526"/>
                </a:moveTo>
                <a:lnTo>
                  <a:pt x="5936729" y="4572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4572"/>
                </a:lnTo>
                <a:lnTo>
                  <a:pt x="5914644" y="17526"/>
                </a:lnTo>
                <a:lnTo>
                  <a:pt x="5919965" y="22098"/>
                </a:lnTo>
                <a:lnTo>
                  <a:pt x="5932170" y="22098"/>
                </a:lnTo>
                <a:lnTo>
                  <a:pt x="5936729" y="17526"/>
                </a:lnTo>
                <a:close/>
              </a:path>
              <a:path w="8116570" h="22225">
                <a:moveTo>
                  <a:pt x="5981700" y="17526"/>
                </a:moveTo>
                <a:lnTo>
                  <a:pt x="5981700" y="4572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4572"/>
                </a:lnTo>
                <a:lnTo>
                  <a:pt x="5958827" y="17526"/>
                </a:lnTo>
                <a:lnTo>
                  <a:pt x="5964174" y="22098"/>
                </a:lnTo>
                <a:lnTo>
                  <a:pt x="5976353" y="22098"/>
                </a:lnTo>
                <a:lnTo>
                  <a:pt x="5981700" y="17526"/>
                </a:lnTo>
                <a:close/>
              </a:path>
              <a:path w="8116570" h="22225">
                <a:moveTo>
                  <a:pt x="6025896" y="17526"/>
                </a:moveTo>
                <a:lnTo>
                  <a:pt x="6025896" y="4572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4572"/>
                </a:lnTo>
                <a:lnTo>
                  <a:pt x="6003798" y="17526"/>
                </a:lnTo>
                <a:lnTo>
                  <a:pt x="6008370" y="22098"/>
                </a:lnTo>
                <a:lnTo>
                  <a:pt x="6020549" y="22098"/>
                </a:lnTo>
                <a:lnTo>
                  <a:pt x="6025896" y="17526"/>
                </a:lnTo>
                <a:close/>
              </a:path>
              <a:path w="8116570" h="22225">
                <a:moveTo>
                  <a:pt x="6070079" y="17526"/>
                </a:moveTo>
                <a:lnTo>
                  <a:pt x="6070079" y="4572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4572"/>
                </a:lnTo>
                <a:lnTo>
                  <a:pt x="6047994" y="17526"/>
                </a:lnTo>
                <a:lnTo>
                  <a:pt x="6053315" y="22098"/>
                </a:lnTo>
                <a:lnTo>
                  <a:pt x="6065520" y="22098"/>
                </a:lnTo>
                <a:lnTo>
                  <a:pt x="6070079" y="17526"/>
                </a:lnTo>
                <a:close/>
              </a:path>
              <a:path w="8116570" h="22225">
                <a:moveTo>
                  <a:pt x="6115050" y="17526"/>
                </a:moveTo>
                <a:lnTo>
                  <a:pt x="6115050" y="4572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4572"/>
                </a:lnTo>
                <a:lnTo>
                  <a:pt x="6092177" y="17526"/>
                </a:lnTo>
                <a:lnTo>
                  <a:pt x="6097524" y="22098"/>
                </a:lnTo>
                <a:lnTo>
                  <a:pt x="6109703" y="22098"/>
                </a:lnTo>
                <a:lnTo>
                  <a:pt x="6115050" y="17526"/>
                </a:lnTo>
                <a:close/>
              </a:path>
              <a:path w="8116570" h="22225">
                <a:moveTo>
                  <a:pt x="6159246" y="17526"/>
                </a:moveTo>
                <a:lnTo>
                  <a:pt x="6159246" y="4572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4572"/>
                </a:lnTo>
                <a:lnTo>
                  <a:pt x="6137148" y="17526"/>
                </a:lnTo>
                <a:lnTo>
                  <a:pt x="6141720" y="22098"/>
                </a:lnTo>
                <a:lnTo>
                  <a:pt x="6153899" y="22098"/>
                </a:lnTo>
                <a:lnTo>
                  <a:pt x="6159246" y="17526"/>
                </a:lnTo>
                <a:close/>
              </a:path>
              <a:path w="8116570" h="22225">
                <a:moveTo>
                  <a:pt x="6203429" y="17526"/>
                </a:moveTo>
                <a:lnTo>
                  <a:pt x="6203429" y="4572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4572"/>
                </a:lnTo>
                <a:lnTo>
                  <a:pt x="6181344" y="17526"/>
                </a:lnTo>
                <a:lnTo>
                  <a:pt x="6186665" y="22098"/>
                </a:lnTo>
                <a:lnTo>
                  <a:pt x="6198870" y="22098"/>
                </a:lnTo>
                <a:lnTo>
                  <a:pt x="6203429" y="17526"/>
                </a:lnTo>
                <a:close/>
              </a:path>
              <a:path w="8116570" h="22225">
                <a:moveTo>
                  <a:pt x="6248400" y="17526"/>
                </a:moveTo>
                <a:lnTo>
                  <a:pt x="6248400" y="4572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4572"/>
                </a:lnTo>
                <a:lnTo>
                  <a:pt x="6226289" y="17526"/>
                </a:lnTo>
                <a:lnTo>
                  <a:pt x="6230874" y="22098"/>
                </a:lnTo>
                <a:lnTo>
                  <a:pt x="6243053" y="22098"/>
                </a:lnTo>
                <a:lnTo>
                  <a:pt x="6248400" y="17526"/>
                </a:lnTo>
                <a:close/>
              </a:path>
              <a:path w="8116570" h="22225">
                <a:moveTo>
                  <a:pt x="6292596" y="17526"/>
                </a:moveTo>
                <a:lnTo>
                  <a:pt x="6292596" y="4572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4572"/>
                </a:lnTo>
                <a:lnTo>
                  <a:pt x="6270498" y="17526"/>
                </a:lnTo>
                <a:lnTo>
                  <a:pt x="6275070" y="22098"/>
                </a:lnTo>
                <a:lnTo>
                  <a:pt x="6288024" y="22098"/>
                </a:lnTo>
                <a:lnTo>
                  <a:pt x="6292596" y="17526"/>
                </a:lnTo>
                <a:close/>
              </a:path>
              <a:path w="8116570" h="22225">
                <a:moveTo>
                  <a:pt x="6336779" y="17526"/>
                </a:moveTo>
                <a:lnTo>
                  <a:pt x="6336779" y="4572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4572"/>
                </a:lnTo>
                <a:lnTo>
                  <a:pt x="6314694" y="17526"/>
                </a:lnTo>
                <a:lnTo>
                  <a:pt x="6320015" y="22098"/>
                </a:lnTo>
                <a:lnTo>
                  <a:pt x="6332220" y="22098"/>
                </a:lnTo>
                <a:lnTo>
                  <a:pt x="6336779" y="17526"/>
                </a:lnTo>
                <a:close/>
              </a:path>
              <a:path w="8116570" h="22225">
                <a:moveTo>
                  <a:pt x="6381750" y="17526"/>
                </a:moveTo>
                <a:lnTo>
                  <a:pt x="6381750" y="4572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4572"/>
                </a:lnTo>
                <a:lnTo>
                  <a:pt x="6359639" y="17526"/>
                </a:lnTo>
                <a:lnTo>
                  <a:pt x="6364224" y="22098"/>
                </a:lnTo>
                <a:lnTo>
                  <a:pt x="6376403" y="22098"/>
                </a:lnTo>
                <a:lnTo>
                  <a:pt x="6381750" y="17526"/>
                </a:lnTo>
                <a:close/>
              </a:path>
              <a:path w="8116570" h="22225">
                <a:moveTo>
                  <a:pt x="6425946" y="17526"/>
                </a:moveTo>
                <a:lnTo>
                  <a:pt x="6425946" y="4572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4572"/>
                </a:lnTo>
                <a:lnTo>
                  <a:pt x="6403848" y="17526"/>
                </a:lnTo>
                <a:lnTo>
                  <a:pt x="6409182" y="22098"/>
                </a:lnTo>
                <a:lnTo>
                  <a:pt x="6421374" y="22098"/>
                </a:lnTo>
                <a:lnTo>
                  <a:pt x="6425946" y="17526"/>
                </a:lnTo>
                <a:close/>
              </a:path>
              <a:path w="8116570" h="22225">
                <a:moveTo>
                  <a:pt x="6470891" y="17526"/>
                </a:moveTo>
                <a:lnTo>
                  <a:pt x="6470891" y="4572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4572"/>
                </a:lnTo>
                <a:lnTo>
                  <a:pt x="6448044" y="17526"/>
                </a:lnTo>
                <a:lnTo>
                  <a:pt x="6453365" y="22098"/>
                </a:lnTo>
                <a:lnTo>
                  <a:pt x="6465570" y="22098"/>
                </a:lnTo>
                <a:lnTo>
                  <a:pt x="6470891" y="17526"/>
                </a:lnTo>
                <a:close/>
              </a:path>
              <a:path w="8116570" h="22225">
                <a:moveTo>
                  <a:pt x="6515100" y="17526"/>
                </a:moveTo>
                <a:lnTo>
                  <a:pt x="6515100" y="4572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4572"/>
                </a:lnTo>
                <a:lnTo>
                  <a:pt x="6492989" y="17526"/>
                </a:lnTo>
                <a:lnTo>
                  <a:pt x="6497574" y="22098"/>
                </a:lnTo>
                <a:lnTo>
                  <a:pt x="6509753" y="22098"/>
                </a:lnTo>
                <a:lnTo>
                  <a:pt x="6515100" y="17526"/>
                </a:lnTo>
                <a:close/>
              </a:path>
              <a:path w="8116570" h="22225">
                <a:moveTo>
                  <a:pt x="6559296" y="17526"/>
                </a:moveTo>
                <a:lnTo>
                  <a:pt x="6559296" y="4572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4572"/>
                </a:lnTo>
                <a:lnTo>
                  <a:pt x="6537198" y="17526"/>
                </a:lnTo>
                <a:lnTo>
                  <a:pt x="6542532" y="22098"/>
                </a:lnTo>
                <a:lnTo>
                  <a:pt x="6554724" y="22098"/>
                </a:lnTo>
                <a:lnTo>
                  <a:pt x="6559296" y="17526"/>
                </a:lnTo>
                <a:close/>
              </a:path>
              <a:path w="8116570" h="22225">
                <a:moveTo>
                  <a:pt x="6604241" y="17526"/>
                </a:moveTo>
                <a:lnTo>
                  <a:pt x="6604241" y="4572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4572"/>
                </a:lnTo>
                <a:lnTo>
                  <a:pt x="6581394" y="17526"/>
                </a:lnTo>
                <a:lnTo>
                  <a:pt x="6586715" y="22098"/>
                </a:lnTo>
                <a:lnTo>
                  <a:pt x="6598920" y="22098"/>
                </a:lnTo>
                <a:lnTo>
                  <a:pt x="6604241" y="17526"/>
                </a:lnTo>
                <a:close/>
              </a:path>
              <a:path w="8116570" h="22225">
                <a:moveTo>
                  <a:pt x="6648450" y="17526"/>
                </a:moveTo>
                <a:lnTo>
                  <a:pt x="6648450" y="4572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4572"/>
                </a:lnTo>
                <a:lnTo>
                  <a:pt x="6626339" y="17526"/>
                </a:lnTo>
                <a:lnTo>
                  <a:pt x="6630924" y="22098"/>
                </a:lnTo>
                <a:lnTo>
                  <a:pt x="6643103" y="22098"/>
                </a:lnTo>
                <a:lnTo>
                  <a:pt x="6648450" y="17526"/>
                </a:lnTo>
                <a:close/>
              </a:path>
              <a:path w="8116570" h="22225">
                <a:moveTo>
                  <a:pt x="6692646" y="17526"/>
                </a:moveTo>
                <a:lnTo>
                  <a:pt x="6692646" y="4572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4572"/>
                </a:lnTo>
                <a:lnTo>
                  <a:pt x="6670548" y="17526"/>
                </a:lnTo>
                <a:lnTo>
                  <a:pt x="6675882" y="22098"/>
                </a:lnTo>
                <a:lnTo>
                  <a:pt x="6688074" y="22098"/>
                </a:lnTo>
                <a:lnTo>
                  <a:pt x="6692646" y="17526"/>
                </a:lnTo>
                <a:close/>
              </a:path>
              <a:path w="8116570" h="22225">
                <a:moveTo>
                  <a:pt x="6737591" y="17526"/>
                </a:moveTo>
                <a:lnTo>
                  <a:pt x="6737591" y="4572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4572"/>
                </a:lnTo>
                <a:lnTo>
                  <a:pt x="6715506" y="17526"/>
                </a:lnTo>
                <a:lnTo>
                  <a:pt x="6720065" y="22098"/>
                </a:lnTo>
                <a:lnTo>
                  <a:pt x="6732270" y="22098"/>
                </a:lnTo>
                <a:lnTo>
                  <a:pt x="6737591" y="17526"/>
                </a:lnTo>
                <a:close/>
              </a:path>
              <a:path w="8116570" h="22225">
                <a:moveTo>
                  <a:pt x="6781800" y="17526"/>
                </a:moveTo>
                <a:lnTo>
                  <a:pt x="6781800" y="4572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4572"/>
                </a:lnTo>
                <a:lnTo>
                  <a:pt x="6759689" y="17526"/>
                </a:lnTo>
                <a:lnTo>
                  <a:pt x="6764274" y="22098"/>
                </a:lnTo>
                <a:lnTo>
                  <a:pt x="6777215" y="22098"/>
                </a:lnTo>
                <a:lnTo>
                  <a:pt x="6781800" y="17526"/>
                </a:lnTo>
                <a:close/>
              </a:path>
              <a:path w="8116570" h="22225">
                <a:moveTo>
                  <a:pt x="6825996" y="17526"/>
                </a:moveTo>
                <a:lnTo>
                  <a:pt x="6825996" y="4572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4572"/>
                </a:lnTo>
                <a:lnTo>
                  <a:pt x="6803898" y="17526"/>
                </a:lnTo>
                <a:lnTo>
                  <a:pt x="6809232" y="22098"/>
                </a:lnTo>
                <a:lnTo>
                  <a:pt x="6821424" y="22098"/>
                </a:lnTo>
                <a:lnTo>
                  <a:pt x="6825996" y="17526"/>
                </a:lnTo>
                <a:close/>
              </a:path>
              <a:path w="8116570" h="22225">
                <a:moveTo>
                  <a:pt x="6870941" y="17526"/>
                </a:moveTo>
                <a:lnTo>
                  <a:pt x="6870941" y="4572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4572"/>
                </a:lnTo>
                <a:lnTo>
                  <a:pt x="6848856" y="17526"/>
                </a:lnTo>
                <a:lnTo>
                  <a:pt x="6853415" y="22098"/>
                </a:lnTo>
                <a:lnTo>
                  <a:pt x="6865620" y="22098"/>
                </a:lnTo>
                <a:lnTo>
                  <a:pt x="6870941" y="17526"/>
                </a:lnTo>
                <a:close/>
              </a:path>
              <a:path w="8116570" h="22225">
                <a:moveTo>
                  <a:pt x="6915150" y="17526"/>
                </a:moveTo>
                <a:lnTo>
                  <a:pt x="6915150" y="4572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4572"/>
                </a:lnTo>
                <a:lnTo>
                  <a:pt x="6893039" y="17526"/>
                </a:lnTo>
                <a:lnTo>
                  <a:pt x="6898373" y="22098"/>
                </a:lnTo>
                <a:lnTo>
                  <a:pt x="6910565" y="22098"/>
                </a:lnTo>
                <a:lnTo>
                  <a:pt x="6915150" y="17526"/>
                </a:lnTo>
                <a:close/>
              </a:path>
              <a:path w="8116570" h="22225">
                <a:moveTo>
                  <a:pt x="6960108" y="17526"/>
                </a:moveTo>
                <a:lnTo>
                  <a:pt x="6960108" y="4572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4572"/>
                </a:lnTo>
                <a:lnTo>
                  <a:pt x="6937248" y="17526"/>
                </a:lnTo>
                <a:lnTo>
                  <a:pt x="6942582" y="22098"/>
                </a:lnTo>
                <a:lnTo>
                  <a:pt x="6954774" y="22098"/>
                </a:lnTo>
                <a:lnTo>
                  <a:pt x="6960108" y="17526"/>
                </a:lnTo>
                <a:close/>
              </a:path>
              <a:path w="8116570" h="22225">
                <a:moveTo>
                  <a:pt x="7004291" y="17526"/>
                </a:moveTo>
                <a:lnTo>
                  <a:pt x="7004291" y="4572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4572"/>
                </a:lnTo>
                <a:lnTo>
                  <a:pt x="6982206" y="17526"/>
                </a:lnTo>
                <a:lnTo>
                  <a:pt x="6986765" y="22098"/>
                </a:lnTo>
                <a:lnTo>
                  <a:pt x="6998970" y="22098"/>
                </a:lnTo>
                <a:lnTo>
                  <a:pt x="7004291" y="17526"/>
                </a:lnTo>
                <a:close/>
              </a:path>
              <a:path w="8116570" h="22225">
                <a:moveTo>
                  <a:pt x="7048500" y="17526"/>
                </a:moveTo>
                <a:lnTo>
                  <a:pt x="7048500" y="4572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4572"/>
                </a:lnTo>
                <a:lnTo>
                  <a:pt x="7026389" y="17526"/>
                </a:lnTo>
                <a:lnTo>
                  <a:pt x="7031736" y="22098"/>
                </a:lnTo>
                <a:lnTo>
                  <a:pt x="7043915" y="22098"/>
                </a:lnTo>
                <a:lnTo>
                  <a:pt x="7048500" y="17526"/>
                </a:lnTo>
                <a:close/>
              </a:path>
              <a:path w="8116570" h="22225">
                <a:moveTo>
                  <a:pt x="7093458" y="17526"/>
                </a:moveTo>
                <a:lnTo>
                  <a:pt x="7093458" y="4572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4572"/>
                </a:lnTo>
                <a:lnTo>
                  <a:pt x="7070598" y="17526"/>
                </a:lnTo>
                <a:lnTo>
                  <a:pt x="7075932" y="22098"/>
                </a:lnTo>
                <a:lnTo>
                  <a:pt x="7088124" y="22098"/>
                </a:lnTo>
                <a:lnTo>
                  <a:pt x="7093458" y="17526"/>
                </a:lnTo>
                <a:close/>
              </a:path>
              <a:path w="8116570" h="22225">
                <a:moveTo>
                  <a:pt x="7137641" y="17526"/>
                </a:moveTo>
                <a:lnTo>
                  <a:pt x="7137641" y="4572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4572"/>
                </a:lnTo>
                <a:lnTo>
                  <a:pt x="7115556" y="17526"/>
                </a:lnTo>
                <a:lnTo>
                  <a:pt x="7120115" y="22098"/>
                </a:lnTo>
                <a:lnTo>
                  <a:pt x="7132320" y="22098"/>
                </a:lnTo>
                <a:lnTo>
                  <a:pt x="7137641" y="17526"/>
                </a:lnTo>
                <a:close/>
              </a:path>
              <a:path w="8116570" h="22225">
                <a:moveTo>
                  <a:pt x="7181850" y="17526"/>
                </a:moveTo>
                <a:lnTo>
                  <a:pt x="7181850" y="4572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4572"/>
                </a:lnTo>
                <a:lnTo>
                  <a:pt x="7159739" y="17526"/>
                </a:lnTo>
                <a:lnTo>
                  <a:pt x="7165086" y="22098"/>
                </a:lnTo>
                <a:lnTo>
                  <a:pt x="7177265" y="22098"/>
                </a:lnTo>
                <a:lnTo>
                  <a:pt x="7181850" y="17526"/>
                </a:lnTo>
                <a:close/>
              </a:path>
              <a:path w="8116570" h="22225">
                <a:moveTo>
                  <a:pt x="7226808" y="17526"/>
                </a:moveTo>
                <a:lnTo>
                  <a:pt x="7226808" y="4572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4572"/>
                </a:lnTo>
                <a:lnTo>
                  <a:pt x="7204710" y="17526"/>
                </a:lnTo>
                <a:lnTo>
                  <a:pt x="7209282" y="22098"/>
                </a:lnTo>
                <a:lnTo>
                  <a:pt x="7221474" y="22098"/>
                </a:lnTo>
                <a:lnTo>
                  <a:pt x="7226808" y="17526"/>
                </a:lnTo>
                <a:close/>
              </a:path>
              <a:path w="8116570" h="22225">
                <a:moveTo>
                  <a:pt x="7270991" y="17526"/>
                </a:moveTo>
                <a:lnTo>
                  <a:pt x="7270991" y="4572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4572"/>
                </a:lnTo>
                <a:lnTo>
                  <a:pt x="7248906" y="17526"/>
                </a:lnTo>
                <a:lnTo>
                  <a:pt x="7253465" y="22098"/>
                </a:lnTo>
                <a:lnTo>
                  <a:pt x="7266432" y="22098"/>
                </a:lnTo>
                <a:lnTo>
                  <a:pt x="7270991" y="17526"/>
                </a:lnTo>
                <a:close/>
              </a:path>
              <a:path w="8116570" h="22225">
                <a:moveTo>
                  <a:pt x="7315200" y="17526"/>
                </a:moveTo>
                <a:lnTo>
                  <a:pt x="7315200" y="4572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4572"/>
                </a:lnTo>
                <a:lnTo>
                  <a:pt x="7293089" y="17526"/>
                </a:lnTo>
                <a:lnTo>
                  <a:pt x="7298436" y="22098"/>
                </a:lnTo>
                <a:lnTo>
                  <a:pt x="7310615" y="22098"/>
                </a:lnTo>
                <a:lnTo>
                  <a:pt x="7315200" y="17526"/>
                </a:lnTo>
                <a:close/>
              </a:path>
              <a:path w="8116570" h="22225">
                <a:moveTo>
                  <a:pt x="7360158" y="17526"/>
                </a:moveTo>
                <a:lnTo>
                  <a:pt x="7360158" y="4572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4572"/>
                </a:lnTo>
                <a:lnTo>
                  <a:pt x="7338060" y="17526"/>
                </a:lnTo>
                <a:lnTo>
                  <a:pt x="7342632" y="22098"/>
                </a:lnTo>
                <a:lnTo>
                  <a:pt x="7354824" y="22098"/>
                </a:lnTo>
                <a:lnTo>
                  <a:pt x="7360158" y="17526"/>
                </a:lnTo>
                <a:close/>
              </a:path>
              <a:path w="8116570" h="22225">
                <a:moveTo>
                  <a:pt x="7404341" y="17526"/>
                </a:moveTo>
                <a:lnTo>
                  <a:pt x="7404341" y="4572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4572"/>
                </a:lnTo>
                <a:lnTo>
                  <a:pt x="7382256" y="17526"/>
                </a:lnTo>
                <a:lnTo>
                  <a:pt x="7387577" y="22098"/>
                </a:lnTo>
                <a:lnTo>
                  <a:pt x="7399782" y="22098"/>
                </a:lnTo>
                <a:lnTo>
                  <a:pt x="7404341" y="17526"/>
                </a:lnTo>
                <a:close/>
              </a:path>
              <a:path w="8116570" h="22225">
                <a:moveTo>
                  <a:pt x="7449299" y="17526"/>
                </a:moveTo>
                <a:lnTo>
                  <a:pt x="7449299" y="4572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4572"/>
                </a:lnTo>
                <a:lnTo>
                  <a:pt x="7426452" y="17526"/>
                </a:lnTo>
                <a:lnTo>
                  <a:pt x="7431773" y="22098"/>
                </a:lnTo>
                <a:lnTo>
                  <a:pt x="7443978" y="22098"/>
                </a:lnTo>
                <a:lnTo>
                  <a:pt x="7449299" y="17526"/>
                </a:lnTo>
                <a:close/>
              </a:path>
              <a:path w="8116570" h="22225">
                <a:moveTo>
                  <a:pt x="7493508" y="17526"/>
                </a:moveTo>
                <a:lnTo>
                  <a:pt x="7493508" y="4572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4572"/>
                </a:lnTo>
                <a:lnTo>
                  <a:pt x="7471397" y="17526"/>
                </a:lnTo>
                <a:lnTo>
                  <a:pt x="7475982" y="22098"/>
                </a:lnTo>
                <a:lnTo>
                  <a:pt x="7488174" y="22098"/>
                </a:lnTo>
                <a:lnTo>
                  <a:pt x="7493508" y="17526"/>
                </a:lnTo>
                <a:close/>
              </a:path>
              <a:path w="8116570" h="22225">
                <a:moveTo>
                  <a:pt x="7537691" y="17526"/>
                </a:moveTo>
                <a:lnTo>
                  <a:pt x="7537691" y="4572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4572"/>
                </a:lnTo>
                <a:lnTo>
                  <a:pt x="7515606" y="17526"/>
                </a:lnTo>
                <a:lnTo>
                  <a:pt x="7520927" y="22098"/>
                </a:lnTo>
                <a:lnTo>
                  <a:pt x="7533132" y="22098"/>
                </a:lnTo>
                <a:lnTo>
                  <a:pt x="7537691" y="17526"/>
                </a:lnTo>
                <a:close/>
              </a:path>
              <a:path w="8116570" h="22225">
                <a:moveTo>
                  <a:pt x="7582649" y="17526"/>
                </a:moveTo>
                <a:lnTo>
                  <a:pt x="7582649" y="4572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4572"/>
                </a:lnTo>
                <a:lnTo>
                  <a:pt x="7559802" y="17526"/>
                </a:lnTo>
                <a:lnTo>
                  <a:pt x="7565123" y="22098"/>
                </a:lnTo>
                <a:lnTo>
                  <a:pt x="7577328" y="22098"/>
                </a:lnTo>
                <a:lnTo>
                  <a:pt x="7582649" y="17526"/>
                </a:lnTo>
                <a:close/>
              </a:path>
              <a:path w="8116570" h="22225">
                <a:moveTo>
                  <a:pt x="7626858" y="17526"/>
                </a:moveTo>
                <a:lnTo>
                  <a:pt x="7626858" y="4572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4572"/>
                </a:lnTo>
                <a:lnTo>
                  <a:pt x="7604747" y="17526"/>
                </a:lnTo>
                <a:lnTo>
                  <a:pt x="7609332" y="22098"/>
                </a:lnTo>
                <a:lnTo>
                  <a:pt x="7621524" y="22098"/>
                </a:lnTo>
                <a:lnTo>
                  <a:pt x="7626858" y="17526"/>
                </a:lnTo>
                <a:close/>
              </a:path>
              <a:path w="8116570" h="22225">
                <a:moveTo>
                  <a:pt x="7671041" y="17526"/>
                </a:moveTo>
                <a:lnTo>
                  <a:pt x="7671041" y="4572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4572"/>
                </a:lnTo>
                <a:lnTo>
                  <a:pt x="7648956" y="17526"/>
                </a:lnTo>
                <a:lnTo>
                  <a:pt x="7654277" y="22098"/>
                </a:lnTo>
                <a:lnTo>
                  <a:pt x="7666482" y="22098"/>
                </a:lnTo>
                <a:lnTo>
                  <a:pt x="7671041" y="17526"/>
                </a:lnTo>
                <a:close/>
              </a:path>
              <a:path w="8116570" h="22225">
                <a:moveTo>
                  <a:pt x="7715999" y="17526"/>
                </a:moveTo>
                <a:lnTo>
                  <a:pt x="7715999" y="4572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4572"/>
                </a:lnTo>
                <a:lnTo>
                  <a:pt x="7693901" y="17526"/>
                </a:lnTo>
                <a:lnTo>
                  <a:pt x="7698473" y="22098"/>
                </a:lnTo>
                <a:lnTo>
                  <a:pt x="7710678" y="22098"/>
                </a:lnTo>
                <a:lnTo>
                  <a:pt x="7715999" y="17526"/>
                </a:lnTo>
                <a:close/>
              </a:path>
              <a:path w="8116570" h="22225">
                <a:moveTo>
                  <a:pt x="7760208" y="17526"/>
                </a:moveTo>
                <a:lnTo>
                  <a:pt x="7760208" y="4572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4572"/>
                </a:lnTo>
                <a:lnTo>
                  <a:pt x="7738097" y="17526"/>
                </a:lnTo>
                <a:lnTo>
                  <a:pt x="7742682" y="22098"/>
                </a:lnTo>
                <a:lnTo>
                  <a:pt x="7755623" y="22098"/>
                </a:lnTo>
                <a:lnTo>
                  <a:pt x="7760208" y="17526"/>
                </a:lnTo>
                <a:close/>
              </a:path>
              <a:path w="8116570" h="22225">
                <a:moveTo>
                  <a:pt x="7804391" y="17526"/>
                </a:moveTo>
                <a:lnTo>
                  <a:pt x="7804391" y="4572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4572"/>
                </a:lnTo>
                <a:lnTo>
                  <a:pt x="7782306" y="17526"/>
                </a:lnTo>
                <a:lnTo>
                  <a:pt x="7787627" y="22098"/>
                </a:lnTo>
                <a:lnTo>
                  <a:pt x="7799832" y="22098"/>
                </a:lnTo>
                <a:lnTo>
                  <a:pt x="7804391" y="17526"/>
                </a:lnTo>
                <a:close/>
              </a:path>
              <a:path w="8116570" h="22225">
                <a:moveTo>
                  <a:pt x="7849349" y="17526"/>
                </a:moveTo>
                <a:lnTo>
                  <a:pt x="7849349" y="4572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4572"/>
                </a:lnTo>
                <a:lnTo>
                  <a:pt x="7827251" y="17526"/>
                </a:lnTo>
                <a:lnTo>
                  <a:pt x="7831823" y="22098"/>
                </a:lnTo>
                <a:lnTo>
                  <a:pt x="7844028" y="22098"/>
                </a:lnTo>
                <a:lnTo>
                  <a:pt x="7849349" y="17526"/>
                </a:lnTo>
                <a:close/>
              </a:path>
              <a:path w="8116570" h="22225">
                <a:moveTo>
                  <a:pt x="7893558" y="17526"/>
                </a:moveTo>
                <a:lnTo>
                  <a:pt x="7893558" y="4572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4572"/>
                </a:lnTo>
                <a:lnTo>
                  <a:pt x="7871460" y="17526"/>
                </a:lnTo>
                <a:lnTo>
                  <a:pt x="7876794" y="22098"/>
                </a:lnTo>
                <a:lnTo>
                  <a:pt x="7888973" y="22098"/>
                </a:lnTo>
                <a:lnTo>
                  <a:pt x="7893558" y="17526"/>
                </a:lnTo>
                <a:close/>
              </a:path>
              <a:path w="8116570" h="22225">
                <a:moveTo>
                  <a:pt x="7938503" y="17526"/>
                </a:moveTo>
                <a:lnTo>
                  <a:pt x="7938503" y="4572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4572"/>
                </a:lnTo>
                <a:lnTo>
                  <a:pt x="7915656" y="17526"/>
                </a:lnTo>
                <a:lnTo>
                  <a:pt x="7920977" y="22098"/>
                </a:lnTo>
                <a:lnTo>
                  <a:pt x="7933182" y="22098"/>
                </a:lnTo>
                <a:lnTo>
                  <a:pt x="7938503" y="17526"/>
                </a:lnTo>
                <a:close/>
              </a:path>
              <a:path w="8116570" h="22225">
                <a:moveTo>
                  <a:pt x="7982699" y="17526"/>
                </a:moveTo>
                <a:lnTo>
                  <a:pt x="7982699" y="4572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4572"/>
                </a:lnTo>
                <a:lnTo>
                  <a:pt x="7960601" y="17526"/>
                </a:lnTo>
                <a:lnTo>
                  <a:pt x="7965173" y="22098"/>
                </a:lnTo>
                <a:lnTo>
                  <a:pt x="7977378" y="22098"/>
                </a:lnTo>
                <a:lnTo>
                  <a:pt x="7982699" y="17526"/>
                </a:lnTo>
                <a:close/>
              </a:path>
              <a:path w="8116570" h="22225">
                <a:moveTo>
                  <a:pt x="8026908" y="17526"/>
                </a:moveTo>
                <a:lnTo>
                  <a:pt x="8026908" y="4572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4572"/>
                </a:lnTo>
                <a:lnTo>
                  <a:pt x="8004810" y="17526"/>
                </a:lnTo>
                <a:lnTo>
                  <a:pt x="8010144" y="22098"/>
                </a:lnTo>
                <a:lnTo>
                  <a:pt x="8022323" y="22098"/>
                </a:lnTo>
                <a:lnTo>
                  <a:pt x="8026908" y="17526"/>
                </a:lnTo>
                <a:close/>
              </a:path>
              <a:path w="8116570" h="22225">
                <a:moveTo>
                  <a:pt x="8071853" y="17526"/>
                </a:moveTo>
                <a:lnTo>
                  <a:pt x="8071853" y="4572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4572"/>
                </a:lnTo>
                <a:lnTo>
                  <a:pt x="8049006" y="17526"/>
                </a:lnTo>
                <a:lnTo>
                  <a:pt x="8054327" y="22098"/>
                </a:lnTo>
                <a:lnTo>
                  <a:pt x="8066532" y="22098"/>
                </a:lnTo>
                <a:lnTo>
                  <a:pt x="8071853" y="17526"/>
                </a:lnTo>
                <a:close/>
              </a:path>
              <a:path w="8116570" h="22225">
                <a:moveTo>
                  <a:pt x="8116049" y="17526"/>
                </a:moveTo>
                <a:lnTo>
                  <a:pt x="8116049" y="4572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4572"/>
                </a:lnTo>
                <a:lnTo>
                  <a:pt x="8093951" y="17526"/>
                </a:lnTo>
                <a:lnTo>
                  <a:pt x="8098523" y="22098"/>
                </a:lnTo>
                <a:lnTo>
                  <a:pt x="8110728" y="22098"/>
                </a:lnTo>
                <a:lnTo>
                  <a:pt x="8116049" y="175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04839" y="1098722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5091" y="1730928"/>
            <a:ext cx="8135873" cy="379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顧客用見積もり・仕入れ</a:t>
            </a:r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75091" y="2425872"/>
            <a:ext cx="8135873" cy="379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自社でのライセンス導入もお得なセールスパートナーサービス</a:t>
            </a:r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65947" y="2346624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7526"/>
                </a:moveTo>
                <a:lnTo>
                  <a:pt x="22098" y="5334"/>
                </a:lnTo>
                <a:lnTo>
                  <a:pt x="16764" y="0"/>
                </a:lnTo>
                <a:lnTo>
                  <a:pt x="4572" y="0"/>
                </a:lnTo>
                <a:lnTo>
                  <a:pt x="0" y="5334"/>
                </a:lnTo>
                <a:lnTo>
                  <a:pt x="0" y="17526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7526"/>
                </a:lnTo>
                <a:close/>
              </a:path>
              <a:path w="8116570" h="22225">
                <a:moveTo>
                  <a:pt x="66294" y="17526"/>
                </a:moveTo>
                <a:lnTo>
                  <a:pt x="66294" y="5334"/>
                </a:lnTo>
                <a:lnTo>
                  <a:pt x="61722" y="0"/>
                </a:lnTo>
                <a:lnTo>
                  <a:pt x="49530" y="0"/>
                </a:lnTo>
                <a:lnTo>
                  <a:pt x="44196" y="5334"/>
                </a:lnTo>
                <a:lnTo>
                  <a:pt x="44196" y="17526"/>
                </a:lnTo>
                <a:lnTo>
                  <a:pt x="49530" y="22098"/>
                </a:lnTo>
                <a:lnTo>
                  <a:pt x="61722" y="22098"/>
                </a:lnTo>
                <a:lnTo>
                  <a:pt x="66294" y="17526"/>
                </a:lnTo>
                <a:close/>
              </a:path>
              <a:path w="8116570" h="22225">
                <a:moveTo>
                  <a:pt x="111252" y="17526"/>
                </a:moveTo>
                <a:lnTo>
                  <a:pt x="111252" y="5334"/>
                </a:lnTo>
                <a:lnTo>
                  <a:pt x="105918" y="0"/>
                </a:lnTo>
                <a:lnTo>
                  <a:pt x="93726" y="0"/>
                </a:lnTo>
                <a:lnTo>
                  <a:pt x="89154" y="5334"/>
                </a:lnTo>
                <a:lnTo>
                  <a:pt x="89154" y="17526"/>
                </a:lnTo>
                <a:lnTo>
                  <a:pt x="93726" y="22098"/>
                </a:lnTo>
                <a:lnTo>
                  <a:pt x="105918" y="22098"/>
                </a:lnTo>
                <a:lnTo>
                  <a:pt x="111252" y="17526"/>
                </a:lnTo>
                <a:close/>
              </a:path>
              <a:path w="8116570" h="22225">
                <a:moveTo>
                  <a:pt x="155448" y="17526"/>
                </a:moveTo>
                <a:lnTo>
                  <a:pt x="155448" y="5334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5334"/>
                </a:lnTo>
                <a:lnTo>
                  <a:pt x="133350" y="17526"/>
                </a:lnTo>
                <a:lnTo>
                  <a:pt x="137922" y="22098"/>
                </a:lnTo>
                <a:lnTo>
                  <a:pt x="150876" y="22098"/>
                </a:lnTo>
                <a:lnTo>
                  <a:pt x="155448" y="17526"/>
                </a:lnTo>
                <a:close/>
              </a:path>
              <a:path w="8116570" h="22225">
                <a:moveTo>
                  <a:pt x="199644" y="17526"/>
                </a:moveTo>
                <a:lnTo>
                  <a:pt x="199644" y="5334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5334"/>
                </a:lnTo>
                <a:lnTo>
                  <a:pt x="177546" y="17526"/>
                </a:lnTo>
                <a:lnTo>
                  <a:pt x="182880" y="22098"/>
                </a:lnTo>
                <a:lnTo>
                  <a:pt x="195072" y="22098"/>
                </a:lnTo>
                <a:lnTo>
                  <a:pt x="199644" y="17526"/>
                </a:lnTo>
                <a:close/>
              </a:path>
              <a:path w="8116570" h="22225">
                <a:moveTo>
                  <a:pt x="244602" y="17526"/>
                </a:moveTo>
                <a:lnTo>
                  <a:pt x="244602" y="5334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5334"/>
                </a:lnTo>
                <a:lnTo>
                  <a:pt x="222504" y="17526"/>
                </a:lnTo>
                <a:lnTo>
                  <a:pt x="227076" y="22098"/>
                </a:lnTo>
                <a:lnTo>
                  <a:pt x="239268" y="22098"/>
                </a:lnTo>
                <a:lnTo>
                  <a:pt x="244602" y="17526"/>
                </a:lnTo>
                <a:close/>
              </a:path>
              <a:path w="8116570" h="22225">
                <a:moveTo>
                  <a:pt x="288798" y="17526"/>
                </a:moveTo>
                <a:lnTo>
                  <a:pt x="288798" y="5334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5334"/>
                </a:lnTo>
                <a:lnTo>
                  <a:pt x="266700" y="17526"/>
                </a:lnTo>
                <a:lnTo>
                  <a:pt x="272034" y="22098"/>
                </a:lnTo>
                <a:lnTo>
                  <a:pt x="284226" y="22098"/>
                </a:lnTo>
                <a:lnTo>
                  <a:pt x="288798" y="17526"/>
                </a:lnTo>
                <a:close/>
              </a:path>
              <a:path w="8116570" h="22225">
                <a:moveTo>
                  <a:pt x="333756" y="17526"/>
                </a:moveTo>
                <a:lnTo>
                  <a:pt x="333756" y="5334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5334"/>
                </a:lnTo>
                <a:lnTo>
                  <a:pt x="310896" y="17526"/>
                </a:lnTo>
                <a:lnTo>
                  <a:pt x="316230" y="22098"/>
                </a:lnTo>
                <a:lnTo>
                  <a:pt x="328422" y="22098"/>
                </a:lnTo>
                <a:lnTo>
                  <a:pt x="333756" y="17526"/>
                </a:lnTo>
                <a:close/>
              </a:path>
              <a:path w="8116570" h="22225">
                <a:moveTo>
                  <a:pt x="377952" y="17526"/>
                </a:moveTo>
                <a:lnTo>
                  <a:pt x="377952" y="5334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5334"/>
                </a:lnTo>
                <a:lnTo>
                  <a:pt x="355854" y="17526"/>
                </a:lnTo>
                <a:lnTo>
                  <a:pt x="360426" y="22098"/>
                </a:lnTo>
                <a:lnTo>
                  <a:pt x="372618" y="22098"/>
                </a:lnTo>
                <a:lnTo>
                  <a:pt x="377952" y="17526"/>
                </a:lnTo>
                <a:close/>
              </a:path>
              <a:path w="8116570" h="22225">
                <a:moveTo>
                  <a:pt x="422148" y="17526"/>
                </a:moveTo>
                <a:lnTo>
                  <a:pt x="422148" y="5334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5334"/>
                </a:lnTo>
                <a:lnTo>
                  <a:pt x="400050" y="17526"/>
                </a:lnTo>
                <a:lnTo>
                  <a:pt x="405384" y="22098"/>
                </a:lnTo>
                <a:lnTo>
                  <a:pt x="417576" y="22098"/>
                </a:lnTo>
                <a:lnTo>
                  <a:pt x="422148" y="17526"/>
                </a:lnTo>
                <a:close/>
              </a:path>
              <a:path w="8116570" h="22225">
                <a:moveTo>
                  <a:pt x="467106" y="17526"/>
                </a:moveTo>
                <a:lnTo>
                  <a:pt x="467106" y="5334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5334"/>
                </a:lnTo>
                <a:lnTo>
                  <a:pt x="444246" y="17526"/>
                </a:lnTo>
                <a:lnTo>
                  <a:pt x="449580" y="22098"/>
                </a:lnTo>
                <a:lnTo>
                  <a:pt x="461772" y="22098"/>
                </a:lnTo>
                <a:lnTo>
                  <a:pt x="467106" y="17526"/>
                </a:lnTo>
                <a:close/>
              </a:path>
              <a:path w="8116570" h="22225">
                <a:moveTo>
                  <a:pt x="511302" y="17526"/>
                </a:moveTo>
                <a:lnTo>
                  <a:pt x="511302" y="5334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5334"/>
                </a:lnTo>
                <a:lnTo>
                  <a:pt x="489204" y="17526"/>
                </a:lnTo>
                <a:lnTo>
                  <a:pt x="493776" y="22098"/>
                </a:lnTo>
                <a:lnTo>
                  <a:pt x="505968" y="22098"/>
                </a:lnTo>
                <a:lnTo>
                  <a:pt x="511302" y="17526"/>
                </a:lnTo>
                <a:close/>
              </a:path>
              <a:path w="8116570" h="22225">
                <a:moveTo>
                  <a:pt x="555498" y="17526"/>
                </a:moveTo>
                <a:lnTo>
                  <a:pt x="555498" y="5334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5334"/>
                </a:lnTo>
                <a:lnTo>
                  <a:pt x="533400" y="17526"/>
                </a:lnTo>
                <a:lnTo>
                  <a:pt x="538734" y="22098"/>
                </a:lnTo>
                <a:lnTo>
                  <a:pt x="550926" y="22098"/>
                </a:lnTo>
                <a:lnTo>
                  <a:pt x="555498" y="17526"/>
                </a:lnTo>
                <a:close/>
              </a:path>
              <a:path w="8116570" h="22225">
                <a:moveTo>
                  <a:pt x="600456" y="17526"/>
                </a:moveTo>
                <a:lnTo>
                  <a:pt x="600456" y="5334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5334"/>
                </a:lnTo>
                <a:lnTo>
                  <a:pt x="578358" y="17526"/>
                </a:lnTo>
                <a:lnTo>
                  <a:pt x="582930" y="22098"/>
                </a:lnTo>
                <a:lnTo>
                  <a:pt x="595122" y="22098"/>
                </a:lnTo>
                <a:lnTo>
                  <a:pt x="600456" y="17526"/>
                </a:lnTo>
                <a:close/>
              </a:path>
              <a:path w="8116570" h="22225">
                <a:moveTo>
                  <a:pt x="644652" y="17526"/>
                </a:moveTo>
                <a:lnTo>
                  <a:pt x="644652" y="5334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5334"/>
                </a:lnTo>
                <a:lnTo>
                  <a:pt x="622554" y="17526"/>
                </a:lnTo>
                <a:lnTo>
                  <a:pt x="627126" y="22098"/>
                </a:lnTo>
                <a:lnTo>
                  <a:pt x="640080" y="22098"/>
                </a:lnTo>
                <a:lnTo>
                  <a:pt x="644652" y="17526"/>
                </a:lnTo>
                <a:close/>
              </a:path>
              <a:path w="8116570" h="22225">
                <a:moveTo>
                  <a:pt x="688848" y="17526"/>
                </a:moveTo>
                <a:lnTo>
                  <a:pt x="688848" y="5334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5334"/>
                </a:lnTo>
                <a:lnTo>
                  <a:pt x="666750" y="17526"/>
                </a:lnTo>
                <a:lnTo>
                  <a:pt x="672084" y="22098"/>
                </a:lnTo>
                <a:lnTo>
                  <a:pt x="684276" y="22098"/>
                </a:lnTo>
                <a:lnTo>
                  <a:pt x="688848" y="17526"/>
                </a:lnTo>
                <a:close/>
              </a:path>
              <a:path w="8116570" h="22225">
                <a:moveTo>
                  <a:pt x="733806" y="17526"/>
                </a:moveTo>
                <a:lnTo>
                  <a:pt x="733806" y="5334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5334"/>
                </a:lnTo>
                <a:lnTo>
                  <a:pt x="711708" y="17526"/>
                </a:lnTo>
                <a:lnTo>
                  <a:pt x="716280" y="22098"/>
                </a:lnTo>
                <a:lnTo>
                  <a:pt x="728472" y="22098"/>
                </a:lnTo>
                <a:lnTo>
                  <a:pt x="733806" y="17526"/>
                </a:lnTo>
                <a:close/>
              </a:path>
              <a:path w="8116570" h="22225">
                <a:moveTo>
                  <a:pt x="778002" y="17526"/>
                </a:moveTo>
                <a:lnTo>
                  <a:pt x="778002" y="5334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5334"/>
                </a:lnTo>
                <a:lnTo>
                  <a:pt x="755904" y="17526"/>
                </a:lnTo>
                <a:lnTo>
                  <a:pt x="760476" y="22098"/>
                </a:lnTo>
                <a:lnTo>
                  <a:pt x="773430" y="22098"/>
                </a:lnTo>
                <a:lnTo>
                  <a:pt x="778002" y="17526"/>
                </a:lnTo>
                <a:close/>
              </a:path>
              <a:path w="8116570" h="22225">
                <a:moveTo>
                  <a:pt x="822960" y="17526"/>
                </a:moveTo>
                <a:lnTo>
                  <a:pt x="822960" y="5334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5334"/>
                </a:lnTo>
                <a:lnTo>
                  <a:pt x="800100" y="17526"/>
                </a:lnTo>
                <a:lnTo>
                  <a:pt x="805434" y="22098"/>
                </a:lnTo>
                <a:lnTo>
                  <a:pt x="817626" y="22098"/>
                </a:lnTo>
                <a:lnTo>
                  <a:pt x="822960" y="17526"/>
                </a:lnTo>
                <a:close/>
              </a:path>
              <a:path w="8116570" h="22225">
                <a:moveTo>
                  <a:pt x="867156" y="17526"/>
                </a:moveTo>
                <a:lnTo>
                  <a:pt x="867156" y="5334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5334"/>
                </a:lnTo>
                <a:lnTo>
                  <a:pt x="845058" y="17526"/>
                </a:lnTo>
                <a:lnTo>
                  <a:pt x="849630" y="22098"/>
                </a:lnTo>
                <a:lnTo>
                  <a:pt x="861822" y="22098"/>
                </a:lnTo>
                <a:lnTo>
                  <a:pt x="867156" y="17526"/>
                </a:lnTo>
                <a:close/>
              </a:path>
              <a:path w="8116570" h="22225">
                <a:moveTo>
                  <a:pt x="911352" y="17526"/>
                </a:moveTo>
                <a:lnTo>
                  <a:pt x="911352" y="5334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5334"/>
                </a:lnTo>
                <a:lnTo>
                  <a:pt x="889254" y="17526"/>
                </a:lnTo>
                <a:lnTo>
                  <a:pt x="894588" y="22098"/>
                </a:lnTo>
                <a:lnTo>
                  <a:pt x="906780" y="22098"/>
                </a:lnTo>
                <a:lnTo>
                  <a:pt x="911352" y="17526"/>
                </a:lnTo>
                <a:close/>
              </a:path>
              <a:path w="8116570" h="22225">
                <a:moveTo>
                  <a:pt x="956310" y="17526"/>
                </a:moveTo>
                <a:lnTo>
                  <a:pt x="956310" y="5334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5334"/>
                </a:lnTo>
                <a:lnTo>
                  <a:pt x="933450" y="17526"/>
                </a:lnTo>
                <a:lnTo>
                  <a:pt x="938784" y="22098"/>
                </a:lnTo>
                <a:lnTo>
                  <a:pt x="950976" y="22098"/>
                </a:lnTo>
                <a:lnTo>
                  <a:pt x="956310" y="17526"/>
                </a:lnTo>
                <a:close/>
              </a:path>
              <a:path w="8116570" h="22225">
                <a:moveTo>
                  <a:pt x="1000506" y="17526"/>
                </a:moveTo>
                <a:lnTo>
                  <a:pt x="1000506" y="5334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5334"/>
                </a:lnTo>
                <a:lnTo>
                  <a:pt x="978408" y="17526"/>
                </a:lnTo>
                <a:lnTo>
                  <a:pt x="982980" y="22098"/>
                </a:lnTo>
                <a:lnTo>
                  <a:pt x="995172" y="22098"/>
                </a:lnTo>
                <a:lnTo>
                  <a:pt x="1000506" y="17526"/>
                </a:lnTo>
                <a:close/>
              </a:path>
              <a:path w="8116570" h="22225">
                <a:moveTo>
                  <a:pt x="1044702" y="17526"/>
                </a:moveTo>
                <a:lnTo>
                  <a:pt x="1044702" y="5334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5334"/>
                </a:lnTo>
                <a:lnTo>
                  <a:pt x="1022604" y="17526"/>
                </a:lnTo>
                <a:lnTo>
                  <a:pt x="1027938" y="22098"/>
                </a:lnTo>
                <a:lnTo>
                  <a:pt x="1040130" y="22098"/>
                </a:lnTo>
                <a:lnTo>
                  <a:pt x="1044702" y="17526"/>
                </a:lnTo>
                <a:close/>
              </a:path>
              <a:path w="8116570" h="22225">
                <a:moveTo>
                  <a:pt x="1089660" y="17526"/>
                </a:moveTo>
                <a:lnTo>
                  <a:pt x="1089660" y="5334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5334"/>
                </a:lnTo>
                <a:lnTo>
                  <a:pt x="1067562" y="17526"/>
                </a:lnTo>
                <a:lnTo>
                  <a:pt x="1072134" y="22098"/>
                </a:lnTo>
                <a:lnTo>
                  <a:pt x="1084326" y="22098"/>
                </a:lnTo>
                <a:lnTo>
                  <a:pt x="1089660" y="17526"/>
                </a:lnTo>
                <a:close/>
              </a:path>
              <a:path w="8116570" h="22225">
                <a:moveTo>
                  <a:pt x="1133856" y="17526"/>
                </a:moveTo>
                <a:lnTo>
                  <a:pt x="1133856" y="5334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5334"/>
                </a:lnTo>
                <a:lnTo>
                  <a:pt x="1111758" y="17526"/>
                </a:lnTo>
                <a:lnTo>
                  <a:pt x="1116330" y="22098"/>
                </a:lnTo>
                <a:lnTo>
                  <a:pt x="1129284" y="22098"/>
                </a:lnTo>
                <a:lnTo>
                  <a:pt x="1133856" y="17526"/>
                </a:lnTo>
                <a:close/>
              </a:path>
              <a:path w="8116570" h="22225">
                <a:moveTo>
                  <a:pt x="1178052" y="17526"/>
                </a:moveTo>
                <a:lnTo>
                  <a:pt x="1178052" y="5334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5334"/>
                </a:lnTo>
                <a:lnTo>
                  <a:pt x="1155954" y="17526"/>
                </a:lnTo>
                <a:lnTo>
                  <a:pt x="1161288" y="22098"/>
                </a:lnTo>
                <a:lnTo>
                  <a:pt x="1173480" y="22098"/>
                </a:lnTo>
                <a:lnTo>
                  <a:pt x="1178052" y="17526"/>
                </a:lnTo>
                <a:close/>
              </a:path>
              <a:path w="8116570" h="22225">
                <a:moveTo>
                  <a:pt x="1223010" y="17526"/>
                </a:moveTo>
                <a:lnTo>
                  <a:pt x="1223010" y="5334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5334"/>
                </a:lnTo>
                <a:lnTo>
                  <a:pt x="1200912" y="17526"/>
                </a:lnTo>
                <a:lnTo>
                  <a:pt x="1205484" y="22098"/>
                </a:lnTo>
                <a:lnTo>
                  <a:pt x="1217676" y="22098"/>
                </a:lnTo>
                <a:lnTo>
                  <a:pt x="1223010" y="17526"/>
                </a:lnTo>
                <a:close/>
              </a:path>
              <a:path w="8116570" h="22225">
                <a:moveTo>
                  <a:pt x="1267206" y="17526"/>
                </a:moveTo>
                <a:lnTo>
                  <a:pt x="1267206" y="5334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5334"/>
                </a:lnTo>
                <a:lnTo>
                  <a:pt x="1245108" y="17526"/>
                </a:lnTo>
                <a:lnTo>
                  <a:pt x="1249680" y="22098"/>
                </a:lnTo>
                <a:lnTo>
                  <a:pt x="1262634" y="22098"/>
                </a:lnTo>
                <a:lnTo>
                  <a:pt x="1267206" y="17526"/>
                </a:lnTo>
                <a:close/>
              </a:path>
              <a:path w="8116570" h="22225">
                <a:moveTo>
                  <a:pt x="1312164" y="17526"/>
                </a:moveTo>
                <a:lnTo>
                  <a:pt x="1312164" y="5334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5334"/>
                </a:lnTo>
                <a:lnTo>
                  <a:pt x="1289304" y="17526"/>
                </a:lnTo>
                <a:lnTo>
                  <a:pt x="1294638" y="22098"/>
                </a:lnTo>
                <a:lnTo>
                  <a:pt x="1306830" y="22098"/>
                </a:lnTo>
                <a:lnTo>
                  <a:pt x="1312164" y="17526"/>
                </a:lnTo>
                <a:close/>
              </a:path>
              <a:path w="8116570" h="22225">
                <a:moveTo>
                  <a:pt x="1356360" y="17526"/>
                </a:moveTo>
                <a:lnTo>
                  <a:pt x="1356360" y="5334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5334"/>
                </a:lnTo>
                <a:lnTo>
                  <a:pt x="1334262" y="17526"/>
                </a:lnTo>
                <a:lnTo>
                  <a:pt x="1338834" y="22098"/>
                </a:lnTo>
                <a:lnTo>
                  <a:pt x="1351026" y="22098"/>
                </a:lnTo>
                <a:lnTo>
                  <a:pt x="1356360" y="17526"/>
                </a:lnTo>
                <a:close/>
              </a:path>
              <a:path w="8116570" h="22225">
                <a:moveTo>
                  <a:pt x="1400556" y="17526"/>
                </a:moveTo>
                <a:lnTo>
                  <a:pt x="1400556" y="5334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5334"/>
                </a:lnTo>
                <a:lnTo>
                  <a:pt x="1378458" y="17526"/>
                </a:lnTo>
                <a:lnTo>
                  <a:pt x="1383792" y="22098"/>
                </a:lnTo>
                <a:lnTo>
                  <a:pt x="1395984" y="22098"/>
                </a:lnTo>
                <a:lnTo>
                  <a:pt x="1400556" y="17526"/>
                </a:lnTo>
                <a:close/>
              </a:path>
              <a:path w="8116570" h="22225">
                <a:moveTo>
                  <a:pt x="1445514" y="17526"/>
                </a:moveTo>
                <a:lnTo>
                  <a:pt x="1445514" y="5334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5334"/>
                </a:lnTo>
                <a:lnTo>
                  <a:pt x="1422654" y="17526"/>
                </a:lnTo>
                <a:lnTo>
                  <a:pt x="1427988" y="22098"/>
                </a:lnTo>
                <a:lnTo>
                  <a:pt x="1440180" y="22098"/>
                </a:lnTo>
                <a:lnTo>
                  <a:pt x="1445514" y="17526"/>
                </a:lnTo>
                <a:close/>
              </a:path>
              <a:path w="8116570" h="22225">
                <a:moveTo>
                  <a:pt x="1489710" y="17526"/>
                </a:moveTo>
                <a:lnTo>
                  <a:pt x="1489710" y="5334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5334"/>
                </a:lnTo>
                <a:lnTo>
                  <a:pt x="1467612" y="17526"/>
                </a:lnTo>
                <a:lnTo>
                  <a:pt x="1472184" y="22098"/>
                </a:lnTo>
                <a:lnTo>
                  <a:pt x="1484376" y="22098"/>
                </a:lnTo>
                <a:lnTo>
                  <a:pt x="1489710" y="17526"/>
                </a:lnTo>
                <a:close/>
              </a:path>
              <a:path w="8116570" h="22225">
                <a:moveTo>
                  <a:pt x="1533906" y="17526"/>
                </a:moveTo>
                <a:lnTo>
                  <a:pt x="1533906" y="5334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5334"/>
                </a:lnTo>
                <a:lnTo>
                  <a:pt x="1511808" y="17526"/>
                </a:lnTo>
                <a:lnTo>
                  <a:pt x="1517142" y="22098"/>
                </a:lnTo>
                <a:lnTo>
                  <a:pt x="1529334" y="22098"/>
                </a:lnTo>
                <a:lnTo>
                  <a:pt x="1533906" y="17526"/>
                </a:lnTo>
                <a:close/>
              </a:path>
              <a:path w="8116570" h="22225">
                <a:moveTo>
                  <a:pt x="1578864" y="17526"/>
                </a:moveTo>
                <a:lnTo>
                  <a:pt x="1578864" y="5334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5334"/>
                </a:lnTo>
                <a:lnTo>
                  <a:pt x="1556004" y="17526"/>
                </a:lnTo>
                <a:lnTo>
                  <a:pt x="1561338" y="22098"/>
                </a:lnTo>
                <a:lnTo>
                  <a:pt x="1573530" y="22098"/>
                </a:lnTo>
                <a:lnTo>
                  <a:pt x="1578864" y="17526"/>
                </a:lnTo>
                <a:close/>
              </a:path>
              <a:path w="8116570" h="22225">
                <a:moveTo>
                  <a:pt x="1623060" y="17526"/>
                </a:moveTo>
                <a:lnTo>
                  <a:pt x="1623060" y="5334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5334"/>
                </a:lnTo>
                <a:lnTo>
                  <a:pt x="1600962" y="17526"/>
                </a:lnTo>
                <a:lnTo>
                  <a:pt x="1605534" y="22098"/>
                </a:lnTo>
                <a:lnTo>
                  <a:pt x="1618488" y="22098"/>
                </a:lnTo>
                <a:lnTo>
                  <a:pt x="1623060" y="17526"/>
                </a:lnTo>
                <a:close/>
              </a:path>
              <a:path w="8116570" h="22225">
                <a:moveTo>
                  <a:pt x="1667256" y="17526"/>
                </a:moveTo>
                <a:lnTo>
                  <a:pt x="1667256" y="5334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5334"/>
                </a:lnTo>
                <a:lnTo>
                  <a:pt x="1645158" y="17526"/>
                </a:lnTo>
                <a:lnTo>
                  <a:pt x="1650492" y="22098"/>
                </a:lnTo>
                <a:lnTo>
                  <a:pt x="1662684" y="22098"/>
                </a:lnTo>
                <a:lnTo>
                  <a:pt x="1667256" y="17526"/>
                </a:lnTo>
                <a:close/>
              </a:path>
              <a:path w="8116570" h="22225">
                <a:moveTo>
                  <a:pt x="1712214" y="17526"/>
                </a:moveTo>
                <a:lnTo>
                  <a:pt x="1712214" y="5334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5334"/>
                </a:lnTo>
                <a:lnTo>
                  <a:pt x="1690116" y="17526"/>
                </a:lnTo>
                <a:lnTo>
                  <a:pt x="1694688" y="22098"/>
                </a:lnTo>
                <a:lnTo>
                  <a:pt x="1706880" y="22098"/>
                </a:lnTo>
                <a:lnTo>
                  <a:pt x="1712214" y="17526"/>
                </a:lnTo>
                <a:close/>
              </a:path>
              <a:path w="8116570" h="22225">
                <a:moveTo>
                  <a:pt x="1756410" y="17526"/>
                </a:moveTo>
                <a:lnTo>
                  <a:pt x="1756410" y="5334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5334"/>
                </a:lnTo>
                <a:lnTo>
                  <a:pt x="1734312" y="17526"/>
                </a:lnTo>
                <a:lnTo>
                  <a:pt x="1738884" y="22098"/>
                </a:lnTo>
                <a:lnTo>
                  <a:pt x="1751838" y="22098"/>
                </a:lnTo>
                <a:lnTo>
                  <a:pt x="1756410" y="17526"/>
                </a:lnTo>
                <a:close/>
              </a:path>
              <a:path w="8116570" h="22225">
                <a:moveTo>
                  <a:pt x="1800606" y="17526"/>
                </a:moveTo>
                <a:lnTo>
                  <a:pt x="1800606" y="5334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5334"/>
                </a:lnTo>
                <a:lnTo>
                  <a:pt x="1778508" y="17526"/>
                </a:lnTo>
                <a:lnTo>
                  <a:pt x="1783842" y="22098"/>
                </a:lnTo>
                <a:lnTo>
                  <a:pt x="1796034" y="22098"/>
                </a:lnTo>
                <a:lnTo>
                  <a:pt x="1800606" y="17526"/>
                </a:lnTo>
                <a:close/>
              </a:path>
              <a:path w="8116570" h="22225">
                <a:moveTo>
                  <a:pt x="1845564" y="17526"/>
                </a:moveTo>
                <a:lnTo>
                  <a:pt x="1845564" y="5334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5334"/>
                </a:lnTo>
                <a:lnTo>
                  <a:pt x="1823466" y="17526"/>
                </a:lnTo>
                <a:lnTo>
                  <a:pt x="1828038" y="22098"/>
                </a:lnTo>
                <a:lnTo>
                  <a:pt x="1840230" y="22098"/>
                </a:lnTo>
                <a:lnTo>
                  <a:pt x="1845564" y="17526"/>
                </a:lnTo>
                <a:close/>
              </a:path>
              <a:path w="8116570" h="22225">
                <a:moveTo>
                  <a:pt x="1889760" y="17526"/>
                </a:moveTo>
                <a:lnTo>
                  <a:pt x="1889760" y="5334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5334"/>
                </a:lnTo>
                <a:lnTo>
                  <a:pt x="1867662" y="17526"/>
                </a:lnTo>
                <a:lnTo>
                  <a:pt x="1872995" y="22098"/>
                </a:lnTo>
                <a:lnTo>
                  <a:pt x="1885188" y="22098"/>
                </a:lnTo>
                <a:lnTo>
                  <a:pt x="1889760" y="17526"/>
                </a:lnTo>
                <a:close/>
              </a:path>
              <a:path w="8116570" h="22225">
                <a:moveTo>
                  <a:pt x="1934718" y="17526"/>
                </a:moveTo>
                <a:lnTo>
                  <a:pt x="1934718" y="5334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5334"/>
                </a:lnTo>
                <a:lnTo>
                  <a:pt x="1911858" y="17526"/>
                </a:lnTo>
                <a:lnTo>
                  <a:pt x="1917192" y="22098"/>
                </a:lnTo>
                <a:lnTo>
                  <a:pt x="1929384" y="22098"/>
                </a:lnTo>
                <a:lnTo>
                  <a:pt x="1934718" y="17526"/>
                </a:lnTo>
                <a:close/>
              </a:path>
              <a:path w="8116570" h="22225">
                <a:moveTo>
                  <a:pt x="1978914" y="17526"/>
                </a:moveTo>
                <a:lnTo>
                  <a:pt x="1978914" y="5334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5334"/>
                </a:lnTo>
                <a:lnTo>
                  <a:pt x="1956816" y="17526"/>
                </a:lnTo>
                <a:lnTo>
                  <a:pt x="1961388" y="22098"/>
                </a:lnTo>
                <a:lnTo>
                  <a:pt x="1973580" y="22098"/>
                </a:lnTo>
                <a:lnTo>
                  <a:pt x="1978914" y="17526"/>
                </a:lnTo>
                <a:close/>
              </a:path>
              <a:path w="8116570" h="22225">
                <a:moveTo>
                  <a:pt x="2023110" y="17526"/>
                </a:moveTo>
                <a:lnTo>
                  <a:pt x="2023110" y="5334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5334"/>
                </a:lnTo>
                <a:lnTo>
                  <a:pt x="2001012" y="17526"/>
                </a:lnTo>
                <a:lnTo>
                  <a:pt x="2006345" y="22098"/>
                </a:lnTo>
                <a:lnTo>
                  <a:pt x="2018538" y="22098"/>
                </a:lnTo>
                <a:lnTo>
                  <a:pt x="2023110" y="17526"/>
                </a:lnTo>
                <a:close/>
              </a:path>
              <a:path w="8116570" h="22225">
                <a:moveTo>
                  <a:pt x="2068068" y="17526"/>
                </a:moveTo>
                <a:lnTo>
                  <a:pt x="2068068" y="5334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5334"/>
                </a:lnTo>
                <a:lnTo>
                  <a:pt x="2045208" y="17526"/>
                </a:lnTo>
                <a:lnTo>
                  <a:pt x="2050542" y="22098"/>
                </a:lnTo>
                <a:lnTo>
                  <a:pt x="2062734" y="22098"/>
                </a:lnTo>
                <a:lnTo>
                  <a:pt x="2068068" y="17526"/>
                </a:lnTo>
                <a:close/>
              </a:path>
              <a:path w="8116570" h="22225">
                <a:moveTo>
                  <a:pt x="2112264" y="17526"/>
                </a:moveTo>
                <a:lnTo>
                  <a:pt x="2112264" y="5334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5334"/>
                </a:lnTo>
                <a:lnTo>
                  <a:pt x="2090166" y="17526"/>
                </a:lnTo>
                <a:lnTo>
                  <a:pt x="2094738" y="22098"/>
                </a:lnTo>
                <a:lnTo>
                  <a:pt x="2106930" y="22098"/>
                </a:lnTo>
                <a:lnTo>
                  <a:pt x="2112264" y="17526"/>
                </a:lnTo>
                <a:close/>
              </a:path>
              <a:path w="8116570" h="22225">
                <a:moveTo>
                  <a:pt x="2156460" y="17526"/>
                </a:moveTo>
                <a:lnTo>
                  <a:pt x="2156460" y="5334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5334"/>
                </a:lnTo>
                <a:lnTo>
                  <a:pt x="2134362" y="17526"/>
                </a:lnTo>
                <a:lnTo>
                  <a:pt x="2139696" y="22098"/>
                </a:lnTo>
                <a:lnTo>
                  <a:pt x="2151888" y="22098"/>
                </a:lnTo>
                <a:lnTo>
                  <a:pt x="2156460" y="17526"/>
                </a:lnTo>
                <a:close/>
              </a:path>
              <a:path w="8116570" h="22225">
                <a:moveTo>
                  <a:pt x="2201418" y="17526"/>
                </a:moveTo>
                <a:lnTo>
                  <a:pt x="2201418" y="5334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5334"/>
                </a:lnTo>
                <a:lnTo>
                  <a:pt x="2179320" y="17526"/>
                </a:lnTo>
                <a:lnTo>
                  <a:pt x="2183892" y="22098"/>
                </a:lnTo>
                <a:lnTo>
                  <a:pt x="2196084" y="22098"/>
                </a:lnTo>
                <a:lnTo>
                  <a:pt x="2201418" y="17526"/>
                </a:lnTo>
                <a:close/>
              </a:path>
              <a:path w="8116570" h="22225">
                <a:moveTo>
                  <a:pt x="2245614" y="17526"/>
                </a:moveTo>
                <a:lnTo>
                  <a:pt x="2245614" y="5334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5334"/>
                </a:lnTo>
                <a:lnTo>
                  <a:pt x="2223516" y="17526"/>
                </a:lnTo>
                <a:lnTo>
                  <a:pt x="2228088" y="22098"/>
                </a:lnTo>
                <a:lnTo>
                  <a:pt x="2241042" y="22098"/>
                </a:lnTo>
                <a:lnTo>
                  <a:pt x="2245614" y="17526"/>
                </a:lnTo>
                <a:close/>
              </a:path>
              <a:path w="8116570" h="22225">
                <a:moveTo>
                  <a:pt x="2289810" y="17526"/>
                </a:moveTo>
                <a:lnTo>
                  <a:pt x="2289810" y="5334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5334"/>
                </a:lnTo>
                <a:lnTo>
                  <a:pt x="2267712" y="17526"/>
                </a:lnTo>
                <a:lnTo>
                  <a:pt x="2273046" y="22098"/>
                </a:lnTo>
                <a:lnTo>
                  <a:pt x="2285238" y="22098"/>
                </a:lnTo>
                <a:lnTo>
                  <a:pt x="2289810" y="17526"/>
                </a:lnTo>
                <a:close/>
              </a:path>
              <a:path w="8116570" h="22225">
                <a:moveTo>
                  <a:pt x="2334768" y="17526"/>
                </a:moveTo>
                <a:lnTo>
                  <a:pt x="2334768" y="5334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5334"/>
                </a:lnTo>
                <a:lnTo>
                  <a:pt x="2312670" y="17526"/>
                </a:lnTo>
                <a:lnTo>
                  <a:pt x="2317242" y="22098"/>
                </a:lnTo>
                <a:lnTo>
                  <a:pt x="2329434" y="22098"/>
                </a:lnTo>
                <a:lnTo>
                  <a:pt x="2334768" y="17526"/>
                </a:lnTo>
                <a:close/>
              </a:path>
              <a:path w="8116570" h="22225">
                <a:moveTo>
                  <a:pt x="2378964" y="17526"/>
                </a:moveTo>
                <a:lnTo>
                  <a:pt x="2378964" y="5334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5334"/>
                </a:lnTo>
                <a:lnTo>
                  <a:pt x="2356866" y="17526"/>
                </a:lnTo>
                <a:lnTo>
                  <a:pt x="2362200" y="22098"/>
                </a:lnTo>
                <a:lnTo>
                  <a:pt x="2374392" y="22098"/>
                </a:lnTo>
                <a:lnTo>
                  <a:pt x="2378964" y="17526"/>
                </a:lnTo>
                <a:close/>
              </a:path>
              <a:path w="8116570" h="22225">
                <a:moveTo>
                  <a:pt x="2423922" y="17526"/>
                </a:moveTo>
                <a:lnTo>
                  <a:pt x="2423922" y="5334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5334"/>
                </a:lnTo>
                <a:lnTo>
                  <a:pt x="2401062" y="17526"/>
                </a:lnTo>
                <a:lnTo>
                  <a:pt x="2406396" y="22098"/>
                </a:lnTo>
                <a:lnTo>
                  <a:pt x="2418588" y="22098"/>
                </a:lnTo>
                <a:lnTo>
                  <a:pt x="2423922" y="17526"/>
                </a:lnTo>
                <a:close/>
              </a:path>
              <a:path w="8116570" h="22225">
                <a:moveTo>
                  <a:pt x="2468118" y="17526"/>
                </a:moveTo>
                <a:lnTo>
                  <a:pt x="2468118" y="5334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5334"/>
                </a:lnTo>
                <a:lnTo>
                  <a:pt x="2446020" y="17526"/>
                </a:lnTo>
                <a:lnTo>
                  <a:pt x="2450592" y="22098"/>
                </a:lnTo>
                <a:lnTo>
                  <a:pt x="2462784" y="22098"/>
                </a:lnTo>
                <a:lnTo>
                  <a:pt x="2468118" y="17526"/>
                </a:lnTo>
                <a:close/>
              </a:path>
              <a:path w="8116570" h="22225">
                <a:moveTo>
                  <a:pt x="2512314" y="17526"/>
                </a:moveTo>
                <a:lnTo>
                  <a:pt x="2512314" y="5334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5334"/>
                </a:lnTo>
                <a:lnTo>
                  <a:pt x="2490216" y="17526"/>
                </a:lnTo>
                <a:lnTo>
                  <a:pt x="2495550" y="22098"/>
                </a:lnTo>
                <a:lnTo>
                  <a:pt x="2507742" y="22098"/>
                </a:lnTo>
                <a:lnTo>
                  <a:pt x="2512314" y="17526"/>
                </a:lnTo>
                <a:close/>
              </a:path>
              <a:path w="8116570" h="22225">
                <a:moveTo>
                  <a:pt x="2557272" y="17526"/>
                </a:moveTo>
                <a:lnTo>
                  <a:pt x="2557272" y="5334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5334"/>
                </a:lnTo>
                <a:lnTo>
                  <a:pt x="2534412" y="17526"/>
                </a:lnTo>
                <a:lnTo>
                  <a:pt x="2539746" y="22098"/>
                </a:lnTo>
                <a:lnTo>
                  <a:pt x="2551938" y="22098"/>
                </a:lnTo>
                <a:lnTo>
                  <a:pt x="2557272" y="17526"/>
                </a:lnTo>
                <a:close/>
              </a:path>
              <a:path w="8116570" h="22225">
                <a:moveTo>
                  <a:pt x="2601468" y="17526"/>
                </a:moveTo>
                <a:lnTo>
                  <a:pt x="2601468" y="5334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5334"/>
                </a:lnTo>
                <a:lnTo>
                  <a:pt x="2579370" y="17526"/>
                </a:lnTo>
                <a:lnTo>
                  <a:pt x="2583942" y="22098"/>
                </a:lnTo>
                <a:lnTo>
                  <a:pt x="2596134" y="22098"/>
                </a:lnTo>
                <a:lnTo>
                  <a:pt x="2601468" y="17526"/>
                </a:lnTo>
                <a:close/>
              </a:path>
              <a:path w="8116570" h="22225">
                <a:moveTo>
                  <a:pt x="2645664" y="17526"/>
                </a:moveTo>
                <a:lnTo>
                  <a:pt x="2645664" y="5334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5334"/>
                </a:lnTo>
                <a:lnTo>
                  <a:pt x="2623566" y="17526"/>
                </a:lnTo>
                <a:lnTo>
                  <a:pt x="2628900" y="22098"/>
                </a:lnTo>
                <a:lnTo>
                  <a:pt x="2641092" y="22098"/>
                </a:lnTo>
                <a:lnTo>
                  <a:pt x="2645664" y="17526"/>
                </a:lnTo>
                <a:close/>
              </a:path>
              <a:path w="8116570" h="22225">
                <a:moveTo>
                  <a:pt x="2690622" y="17526"/>
                </a:moveTo>
                <a:lnTo>
                  <a:pt x="2690622" y="5334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5334"/>
                </a:lnTo>
                <a:lnTo>
                  <a:pt x="2668524" y="17526"/>
                </a:lnTo>
                <a:lnTo>
                  <a:pt x="2673096" y="22098"/>
                </a:lnTo>
                <a:lnTo>
                  <a:pt x="2685288" y="22098"/>
                </a:lnTo>
                <a:lnTo>
                  <a:pt x="2690622" y="17526"/>
                </a:lnTo>
                <a:close/>
              </a:path>
              <a:path w="8116570" h="22225">
                <a:moveTo>
                  <a:pt x="2734818" y="17526"/>
                </a:moveTo>
                <a:lnTo>
                  <a:pt x="2734818" y="5334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5334"/>
                </a:lnTo>
                <a:lnTo>
                  <a:pt x="2712720" y="17526"/>
                </a:lnTo>
                <a:lnTo>
                  <a:pt x="2717292" y="22098"/>
                </a:lnTo>
                <a:lnTo>
                  <a:pt x="2730246" y="22098"/>
                </a:lnTo>
                <a:lnTo>
                  <a:pt x="2734818" y="17526"/>
                </a:lnTo>
                <a:close/>
              </a:path>
              <a:path w="8116570" h="22225">
                <a:moveTo>
                  <a:pt x="2779014" y="17526"/>
                </a:moveTo>
                <a:lnTo>
                  <a:pt x="2779014" y="5334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5334"/>
                </a:lnTo>
                <a:lnTo>
                  <a:pt x="2756916" y="17526"/>
                </a:lnTo>
                <a:lnTo>
                  <a:pt x="2762250" y="22098"/>
                </a:lnTo>
                <a:lnTo>
                  <a:pt x="2774442" y="22098"/>
                </a:lnTo>
                <a:lnTo>
                  <a:pt x="2779014" y="17526"/>
                </a:lnTo>
                <a:close/>
              </a:path>
              <a:path w="8116570" h="22225">
                <a:moveTo>
                  <a:pt x="2823972" y="17526"/>
                </a:moveTo>
                <a:lnTo>
                  <a:pt x="2823972" y="5334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5334"/>
                </a:lnTo>
                <a:lnTo>
                  <a:pt x="2801874" y="17526"/>
                </a:lnTo>
                <a:lnTo>
                  <a:pt x="2806446" y="22098"/>
                </a:lnTo>
                <a:lnTo>
                  <a:pt x="2818638" y="22098"/>
                </a:lnTo>
                <a:lnTo>
                  <a:pt x="2823972" y="17526"/>
                </a:lnTo>
                <a:close/>
              </a:path>
              <a:path w="8116570" h="22225">
                <a:moveTo>
                  <a:pt x="2868168" y="17526"/>
                </a:moveTo>
                <a:lnTo>
                  <a:pt x="2868168" y="5334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5334"/>
                </a:lnTo>
                <a:lnTo>
                  <a:pt x="2846070" y="17526"/>
                </a:lnTo>
                <a:lnTo>
                  <a:pt x="2851404" y="22098"/>
                </a:lnTo>
                <a:lnTo>
                  <a:pt x="2863596" y="22098"/>
                </a:lnTo>
                <a:lnTo>
                  <a:pt x="2868168" y="17526"/>
                </a:lnTo>
                <a:close/>
              </a:path>
              <a:path w="8116570" h="22225">
                <a:moveTo>
                  <a:pt x="2913126" y="17526"/>
                </a:moveTo>
                <a:lnTo>
                  <a:pt x="2913126" y="5334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5334"/>
                </a:lnTo>
                <a:lnTo>
                  <a:pt x="2890266" y="17526"/>
                </a:lnTo>
                <a:lnTo>
                  <a:pt x="2895600" y="22098"/>
                </a:lnTo>
                <a:lnTo>
                  <a:pt x="2907792" y="22098"/>
                </a:lnTo>
                <a:lnTo>
                  <a:pt x="2913126" y="17526"/>
                </a:lnTo>
                <a:close/>
              </a:path>
              <a:path w="8116570" h="22225">
                <a:moveTo>
                  <a:pt x="2957322" y="17526"/>
                </a:moveTo>
                <a:lnTo>
                  <a:pt x="2957322" y="5334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5334"/>
                </a:lnTo>
                <a:lnTo>
                  <a:pt x="2935224" y="17526"/>
                </a:lnTo>
                <a:lnTo>
                  <a:pt x="2939796" y="22098"/>
                </a:lnTo>
                <a:lnTo>
                  <a:pt x="2951988" y="22098"/>
                </a:lnTo>
                <a:lnTo>
                  <a:pt x="2957322" y="17526"/>
                </a:lnTo>
                <a:close/>
              </a:path>
              <a:path w="8116570" h="22225">
                <a:moveTo>
                  <a:pt x="3001518" y="17526"/>
                </a:moveTo>
                <a:lnTo>
                  <a:pt x="3001518" y="5334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5334"/>
                </a:lnTo>
                <a:lnTo>
                  <a:pt x="2979420" y="17526"/>
                </a:lnTo>
                <a:lnTo>
                  <a:pt x="2984754" y="22098"/>
                </a:lnTo>
                <a:lnTo>
                  <a:pt x="2996946" y="22098"/>
                </a:lnTo>
                <a:lnTo>
                  <a:pt x="3001518" y="17526"/>
                </a:lnTo>
                <a:close/>
              </a:path>
              <a:path w="8116570" h="22225">
                <a:moveTo>
                  <a:pt x="3046476" y="17526"/>
                </a:moveTo>
                <a:lnTo>
                  <a:pt x="3046476" y="5334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5334"/>
                </a:lnTo>
                <a:lnTo>
                  <a:pt x="3023616" y="17526"/>
                </a:lnTo>
                <a:lnTo>
                  <a:pt x="3028950" y="22098"/>
                </a:lnTo>
                <a:lnTo>
                  <a:pt x="3041142" y="22098"/>
                </a:lnTo>
                <a:lnTo>
                  <a:pt x="3046476" y="17526"/>
                </a:lnTo>
                <a:close/>
              </a:path>
              <a:path w="8116570" h="22225">
                <a:moveTo>
                  <a:pt x="3090672" y="17526"/>
                </a:moveTo>
                <a:lnTo>
                  <a:pt x="3090672" y="5334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5334"/>
                </a:lnTo>
                <a:lnTo>
                  <a:pt x="3068574" y="17526"/>
                </a:lnTo>
                <a:lnTo>
                  <a:pt x="3073146" y="22098"/>
                </a:lnTo>
                <a:lnTo>
                  <a:pt x="3085338" y="22098"/>
                </a:lnTo>
                <a:lnTo>
                  <a:pt x="3090672" y="17526"/>
                </a:lnTo>
                <a:close/>
              </a:path>
              <a:path w="8116570" h="22225">
                <a:moveTo>
                  <a:pt x="3134868" y="17526"/>
                </a:moveTo>
                <a:lnTo>
                  <a:pt x="3134868" y="5334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5334"/>
                </a:lnTo>
                <a:lnTo>
                  <a:pt x="3112770" y="17526"/>
                </a:lnTo>
                <a:lnTo>
                  <a:pt x="3118104" y="22098"/>
                </a:lnTo>
                <a:lnTo>
                  <a:pt x="3130296" y="22098"/>
                </a:lnTo>
                <a:lnTo>
                  <a:pt x="3134868" y="17526"/>
                </a:lnTo>
                <a:close/>
              </a:path>
              <a:path w="8116570" h="22225">
                <a:moveTo>
                  <a:pt x="3179826" y="17526"/>
                </a:moveTo>
                <a:lnTo>
                  <a:pt x="3179826" y="5334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5334"/>
                </a:lnTo>
                <a:lnTo>
                  <a:pt x="3157728" y="17526"/>
                </a:lnTo>
                <a:lnTo>
                  <a:pt x="3162300" y="22098"/>
                </a:lnTo>
                <a:lnTo>
                  <a:pt x="3174492" y="22098"/>
                </a:lnTo>
                <a:lnTo>
                  <a:pt x="3179826" y="17526"/>
                </a:lnTo>
                <a:close/>
              </a:path>
              <a:path w="8116570" h="22225">
                <a:moveTo>
                  <a:pt x="3224022" y="17526"/>
                </a:moveTo>
                <a:lnTo>
                  <a:pt x="3224022" y="5334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5334"/>
                </a:lnTo>
                <a:lnTo>
                  <a:pt x="3201924" y="17526"/>
                </a:lnTo>
                <a:lnTo>
                  <a:pt x="3206496" y="22098"/>
                </a:lnTo>
                <a:lnTo>
                  <a:pt x="3219450" y="22098"/>
                </a:lnTo>
                <a:lnTo>
                  <a:pt x="3224022" y="17526"/>
                </a:lnTo>
                <a:close/>
              </a:path>
              <a:path w="8116570" h="22225">
                <a:moveTo>
                  <a:pt x="3268218" y="17526"/>
                </a:moveTo>
                <a:lnTo>
                  <a:pt x="3268218" y="5334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5334"/>
                </a:lnTo>
                <a:lnTo>
                  <a:pt x="3246120" y="17526"/>
                </a:lnTo>
                <a:lnTo>
                  <a:pt x="3251454" y="22098"/>
                </a:lnTo>
                <a:lnTo>
                  <a:pt x="3263646" y="22098"/>
                </a:lnTo>
                <a:lnTo>
                  <a:pt x="3268218" y="17526"/>
                </a:lnTo>
                <a:close/>
              </a:path>
              <a:path w="8116570" h="22225">
                <a:moveTo>
                  <a:pt x="3313176" y="17526"/>
                </a:moveTo>
                <a:lnTo>
                  <a:pt x="3313176" y="5334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5334"/>
                </a:lnTo>
                <a:lnTo>
                  <a:pt x="3291078" y="17526"/>
                </a:lnTo>
                <a:lnTo>
                  <a:pt x="3295650" y="22098"/>
                </a:lnTo>
                <a:lnTo>
                  <a:pt x="3307842" y="22098"/>
                </a:lnTo>
                <a:lnTo>
                  <a:pt x="3313176" y="17526"/>
                </a:lnTo>
                <a:close/>
              </a:path>
              <a:path w="8116570" h="22225">
                <a:moveTo>
                  <a:pt x="3357372" y="17526"/>
                </a:moveTo>
                <a:lnTo>
                  <a:pt x="3357372" y="5334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5334"/>
                </a:lnTo>
                <a:lnTo>
                  <a:pt x="3335274" y="17526"/>
                </a:lnTo>
                <a:lnTo>
                  <a:pt x="3340607" y="22098"/>
                </a:lnTo>
                <a:lnTo>
                  <a:pt x="3352800" y="22098"/>
                </a:lnTo>
                <a:lnTo>
                  <a:pt x="3357372" y="17526"/>
                </a:lnTo>
                <a:close/>
              </a:path>
              <a:path w="8116570" h="22225">
                <a:moveTo>
                  <a:pt x="3402329" y="17526"/>
                </a:moveTo>
                <a:lnTo>
                  <a:pt x="3402329" y="5334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5334"/>
                </a:lnTo>
                <a:lnTo>
                  <a:pt x="3379470" y="17526"/>
                </a:lnTo>
                <a:lnTo>
                  <a:pt x="3384804" y="22098"/>
                </a:lnTo>
                <a:lnTo>
                  <a:pt x="3396996" y="22098"/>
                </a:lnTo>
                <a:lnTo>
                  <a:pt x="3402329" y="17526"/>
                </a:lnTo>
                <a:close/>
              </a:path>
              <a:path w="8116570" h="22225">
                <a:moveTo>
                  <a:pt x="3446526" y="17526"/>
                </a:moveTo>
                <a:lnTo>
                  <a:pt x="3446526" y="5334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5334"/>
                </a:lnTo>
                <a:lnTo>
                  <a:pt x="3424428" y="17526"/>
                </a:lnTo>
                <a:lnTo>
                  <a:pt x="3429000" y="22098"/>
                </a:lnTo>
                <a:lnTo>
                  <a:pt x="3441192" y="22098"/>
                </a:lnTo>
                <a:lnTo>
                  <a:pt x="3446526" y="17526"/>
                </a:lnTo>
                <a:close/>
              </a:path>
              <a:path w="8116570" h="22225">
                <a:moveTo>
                  <a:pt x="3490722" y="17526"/>
                </a:moveTo>
                <a:lnTo>
                  <a:pt x="3490722" y="5334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5334"/>
                </a:lnTo>
                <a:lnTo>
                  <a:pt x="3468624" y="17526"/>
                </a:lnTo>
                <a:lnTo>
                  <a:pt x="3473957" y="22098"/>
                </a:lnTo>
                <a:lnTo>
                  <a:pt x="3486150" y="22098"/>
                </a:lnTo>
                <a:lnTo>
                  <a:pt x="3490722" y="17526"/>
                </a:lnTo>
                <a:close/>
              </a:path>
              <a:path w="8116570" h="22225">
                <a:moveTo>
                  <a:pt x="3535679" y="17526"/>
                </a:moveTo>
                <a:lnTo>
                  <a:pt x="3535679" y="5334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5334"/>
                </a:lnTo>
                <a:lnTo>
                  <a:pt x="3512820" y="17526"/>
                </a:lnTo>
                <a:lnTo>
                  <a:pt x="3518154" y="22098"/>
                </a:lnTo>
                <a:lnTo>
                  <a:pt x="3530346" y="22098"/>
                </a:lnTo>
                <a:lnTo>
                  <a:pt x="3535679" y="17526"/>
                </a:lnTo>
                <a:close/>
              </a:path>
              <a:path w="8116570" h="22225">
                <a:moveTo>
                  <a:pt x="3579876" y="17526"/>
                </a:moveTo>
                <a:lnTo>
                  <a:pt x="3579876" y="5334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5334"/>
                </a:lnTo>
                <a:lnTo>
                  <a:pt x="3557778" y="17526"/>
                </a:lnTo>
                <a:lnTo>
                  <a:pt x="3562350" y="22098"/>
                </a:lnTo>
                <a:lnTo>
                  <a:pt x="3574542" y="22098"/>
                </a:lnTo>
                <a:lnTo>
                  <a:pt x="3579876" y="17526"/>
                </a:lnTo>
                <a:close/>
              </a:path>
              <a:path w="8116570" h="22225">
                <a:moveTo>
                  <a:pt x="3624072" y="17526"/>
                </a:moveTo>
                <a:lnTo>
                  <a:pt x="3624072" y="5334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5334"/>
                </a:lnTo>
                <a:lnTo>
                  <a:pt x="3601974" y="17526"/>
                </a:lnTo>
                <a:lnTo>
                  <a:pt x="3607307" y="22098"/>
                </a:lnTo>
                <a:lnTo>
                  <a:pt x="3619500" y="22098"/>
                </a:lnTo>
                <a:lnTo>
                  <a:pt x="3624072" y="17526"/>
                </a:lnTo>
                <a:close/>
              </a:path>
              <a:path w="8116570" h="22225">
                <a:moveTo>
                  <a:pt x="3669029" y="17526"/>
                </a:moveTo>
                <a:lnTo>
                  <a:pt x="3669029" y="5334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5334"/>
                </a:lnTo>
                <a:lnTo>
                  <a:pt x="3646931" y="17526"/>
                </a:lnTo>
                <a:lnTo>
                  <a:pt x="3651504" y="22098"/>
                </a:lnTo>
                <a:lnTo>
                  <a:pt x="3663696" y="22098"/>
                </a:lnTo>
                <a:lnTo>
                  <a:pt x="3669029" y="17526"/>
                </a:lnTo>
                <a:close/>
              </a:path>
              <a:path w="8116570" h="22225">
                <a:moveTo>
                  <a:pt x="3713226" y="17526"/>
                </a:moveTo>
                <a:lnTo>
                  <a:pt x="3713226" y="5334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5334"/>
                </a:lnTo>
                <a:lnTo>
                  <a:pt x="3691128" y="17526"/>
                </a:lnTo>
                <a:lnTo>
                  <a:pt x="3695700" y="22098"/>
                </a:lnTo>
                <a:lnTo>
                  <a:pt x="3708654" y="22098"/>
                </a:lnTo>
                <a:lnTo>
                  <a:pt x="3713226" y="17526"/>
                </a:lnTo>
                <a:close/>
              </a:path>
              <a:path w="8116570" h="22225">
                <a:moveTo>
                  <a:pt x="3757422" y="17526"/>
                </a:moveTo>
                <a:lnTo>
                  <a:pt x="3757422" y="5334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5334"/>
                </a:lnTo>
                <a:lnTo>
                  <a:pt x="3735324" y="17526"/>
                </a:lnTo>
                <a:lnTo>
                  <a:pt x="3740657" y="22098"/>
                </a:lnTo>
                <a:lnTo>
                  <a:pt x="3752850" y="22098"/>
                </a:lnTo>
                <a:lnTo>
                  <a:pt x="3757422" y="17526"/>
                </a:lnTo>
                <a:close/>
              </a:path>
              <a:path w="8116570" h="22225">
                <a:moveTo>
                  <a:pt x="3802379" y="17526"/>
                </a:moveTo>
                <a:lnTo>
                  <a:pt x="3802379" y="5334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5334"/>
                </a:lnTo>
                <a:lnTo>
                  <a:pt x="3780281" y="17526"/>
                </a:lnTo>
                <a:lnTo>
                  <a:pt x="3784854" y="22098"/>
                </a:lnTo>
                <a:lnTo>
                  <a:pt x="3797046" y="22098"/>
                </a:lnTo>
                <a:lnTo>
                  <a:pt x="3802379" y="17526"/>
                </a:lnTo>
                <a:close/>
              </a:path>
              <a:path w="8116570" h="22225">
                <a:moveTo>
                  <a:pt x="3846576" y="17526"/>
                </a:moveTo>
                <a:lnTo>
                  <a:pt x="3846576" y="5334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5334"/>
                </a:lnTo>
                <a:lnTo>
                  <a:pt x="3824478" y="17526"/>
                </a:lnTo>
                <a:lnTo>
                  <a:pt x="3829050" y="22098"/>
                </a:lnTo>
                <a:lnTo>
                  <a:pt x="3842004" y="22098"/>
                </a:lnTo>
                <a:lnTo>
                  <a:pt x="3846576" y="17526"/>
                </a:lnTo>
                <a:close/>
              </a:path>
              <a:path w="8116570" h="22225">
                <a:moveTo>
                  <a:pt x="3891533" y="17526"/>
                </a:moveTo>
                <a:lnTo>
                  <a:pt x="3891533" y="5334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5334"/>
                </a:lnTo>
                <a:lnTo>
                  <a:pt x="3868674" y="17526"/>
                </a:lnTo>
                <a:lnTo>
                  <a:pt x="3874007" y="22098"/>
                </a:lnTo>
                <a:lnTo>
                  <a:pt x="3886200" y="22098"/>
                </a:lnTo>
                <a:lnTo>
                  <a:pt x="3891533" y="17526"/>
                </a:lnTo>
                <a:close/>
              </a:path>
              <a:path w="8116570" h="22225">
                <a:moveTo>
                  <a:pt x="3935729" y="17526"/>
                </a:moveTo>
                <a:lnTo>
                  <a:pt x="3935729" y="5334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5334"/>
                </a:lnTo>
                <a:lnTo>
                  <a:pt x="3913631" y="17526"/>
                </a:lnTo>
                <a:lnTo>
                  <a:pt x="3918204" y="22098"/>
                </a:lnTo>
                <a:lnTo>
                  <a:pt x="3930396" y="22098"/>
                </a:lnTo>
                <a:lnTo>
                  <a:pt x="3935729" y="17526"/>
                </a:lnTo>
                <a:close/>
              </a:path>
              <a:path w="8116570" h="22225">
                <a:moveTo>
                  <a:pt x="3979926" y="17526"/>
                </a:moveTo>
                <a:lnTo>
                  <a:pt x="3979926" y="5334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5334"/>
                </a:lnTo>
                <a:lnTo>
                  <a:pt x="3957828" y="17526"/>
                </a:lnTo>
                <a:lnTo>
                  <a:pt x="3963162" y="22098"/>
                </a:lnTo>
                <a:lnTo>
                  <a:pt x="3975354" y="22098"/>
                </a:lnTo>
                <a:lnTo>
                  <a:pt x="3979926" y="17526"/>
                </a:lnTo>
                <a:close/>
              </a:path>
              <a:path w="8116570" h="22225">
                <a:moveTo>
                  <a:pt x="4024883" y="17526"/>
                </a:moveTo>
                <a:lnTo>
                  <a:pt x="4024883" y="5334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5334"/>
                </a:lnTo>
                <a:lnTo>
                  <a:pt x="4002024" y="17526"/>
                </a:lnTo>
                <a:lnTo>
                  <a:pt x="4007357" y="22098"/>
                </a:lnTo>
                <a:lnTo>
                  <a:pt x="4019550" y="22098"/>
                </a:lnTo>
                <a:lnTo>
                  <a:pt x="4024883" y="17526"/>
                </a:lnTo>
                <a:close/>
              </a:path>
              <a:path w="8116570" h="22225">
                <a:moveTo>
                  <a:pt x="4069079" y="17526"/>
                </a:moveTo>
                <a:lnTo>
                  <a:pt x="4069079" y="5334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5334"/>
                </a:lnTo>
                <a:lnTo>
                  <a:pt x="4046981" y="17526"/>
                </a:lnTo>
                <a:lnTo>
                  <a:pt x="4051554" y="22098"/>
                </a:lnTo>
                <a:lnTo>
                  <a:pt x="4063746" y="22098"/>
                </a:lnTo>
                <a:lnTo>
                  <a:pt x="4069079" y="17526"/>
                </a:lnTo>
                <a:close/>
              </a:path>
              <a:path w="8116570" h="22225">
                <a:moveTo>
                  <a:pt x="4113276" y="17526"/>
                </a:moveTo>
                <a:lnTo>
                  <a:pt x="4113276" y="5334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5334"/>
                </a:lnTo>
                <a:lnTo>
                  <a:pt x="4091178" y="17526"/>
                </a:lnTo>
                <a:lnTo>
                  <a:pt x="4096512" y="22098"/>
                </a:lnTo>
                <a:lnTo>
                  <a:pt x="4108704" y="22098"/>
                </a:lnTo>
                <a:lnTo>
                  <a:pt x="4113276" y="17526"/>
                </a:lnTo>
                <a:close/>
              </a:path>
              <a:path w="8116570" h="22225">
                <a:moveTo>
                  <a:pt x="4158233" y="17526"/>
                </a:moveTo>
                <a:lnTo>
                  <a:pt x="4158233" y="5334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5334"/>
                </a:lnTo>
                <a:lnTo>
                  <a:pt x="4135374" y="17526"/>
                </a:lnTo>
                <a:lnTo>
                  <a:pt x="4140707" y="22098"/>
                </a:lnTo>
                <a:lnTo>
                  <a:pt x="4152900" y="22098"/>
                </a:lnTo>
                <a:lnTo>
                  <a:pt x="4158233" y="17526"/>
                </a:lnTo>
                <a:close/>
              </a:path>
              <a:path w="8116570" h="22225">
                <a:moveTo>
                  <a:pt x="4202430" y="17526"/>
                </a:moveTo>
                <a:lnTo>
                  <a:pt x="4202430" y="5334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5334"/>
                </a:lnTo>
                <a:lnTo>
                  <a:pt x="4180331" y="17526"/>
                </a:lnTo>
                <a:lnTo>
                  <a:pt x="4184904" y="22098"/>
                </a:lnTo>
                <a:lnTo>
                  <a:pt x="4197858" y="22098"/>
                </a:lnTo>
                <a:lnTo>
                  <a:pt x="4202430" y="17526"/>
                </a:lnTo>
                <a:close/>
              </a:path>
              <a:path w="8116570" h="22225">
                <a:moveTo>
                  <a:pt x="4246626" y="17526"/>
                </a:moveTo>
                <a:lnTo>
                  <a:pt x="4246626" y="5334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5334"/>
                </a:lnTo>
                <a:lnTo>
                  <a:pt x="4224528" y="17526"/>
                </a:lnTo>
                <a:lnTo>
                  <a:pt x="4229862" y="22098"/>
                </a:lnTo>
                <a:lnTo>
                  <a:pt x="4242054" y="22098"/>
                </a:lnTo>
                <a:lnTo>
                  <a:pt x="4246626" y="17526"/>
                </a:lnTo>
                <a:close/>
              </a:path>
              <a:path w="8116570" h="22225">
                <a:moveTo>
                  <a:pt x="4291583" y="17526"/>
                </a:moveTo>
                <a:lnTo>
                  <a:pt x="4291583" y="5334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5334"/>
                </a:lnTo>
                <a:lnTo>
                  <a:pt x="4269485" y="17526"/>
                </a:lnTo>
                <a:lnTo>
                  <a:pt x="4274058" y="22098"/>
                </a:lnTo>
                <a:lnTo>
                  <a:pt x="4286250" y="22098"/>
                </a:lnTo>
                <a:lnTo>
                  <a:pt x="4291583" y="17526"/>
                </a:lnTo>
                <a:close/>
              </a:path>
              <a:path w="8116570" h="22225">
                <a:moveTo>
                  <a:pt x="4335780" y="17526"/>
                </a:moveTo>
                <a:lnTo>
                  <a:pt x="4335780" y="5334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5334"/>
                </a:lnTo>
                <a:lnTo>
                  <a:pt x="4313682" y="17526"/>
                </a:lnTo>
                <a:lnTo>
                  <a:pt x="4318254" y="22098"/>
                </a:lnTo>
                <a:lnTo>
                  <a:pt x="4331208" y="22098"/>
                </a:lnTo>
                <a:lnTo>
                  <a:pt x="4335780" y="17526"/>
                </a:lnTo>
                <a:close/>
              </a:path>
              <a:path w="8116570" h="22225">
                <a:moveTo>
                  <a:pt x="4380738" y="17526"/>
                </a:moveTo>
                <a:lnTo>
                  <a:pt x="4380738" y="5334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5334"/>
                </a:lnTo>
                <a:lnTo>
                  <a:pt x="4357878" y="17526"/>
                </a:lnTo>
                <a:lnTo>
                  <a:pt x="4363212" y="22098"/>
                </a:lnTo>
                <a:lnTo>
                  <a:pt x="4375404" y="22098"/>
                </a:lnTo>
                <a:lnTo>
                  <a:pt x="4380738" y="17526"/>
                </a:lnTo>
                <a:close/>
              </a:path>
              <a:path w="8116570" h="22225">
                <a:moveTo>
                  <a:pt x="4424933" y="17526"/>
                </a:moveTo>
                <a:lnTo>
                  <a:pt x="4424933" y="5334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5334"/>
                </a:lnTo>
                <a:lnTo>
                  <a:pt x="4402835" y="17526"/>
                </a:lnTo>
                <a:lnTo>
                  <a:pt x="4407408" y="22098"/>
                </a:lnTo>
                <a:lnTo>
                  <a:pt x="4419600" y="22098"/>
                </a:lnTo>
                <a:lnTo>
                  <a:pt x="4424933" y="17526"/>
                </a:lnTo>
                <a:close/>
              </a:path>
              <a:path w="8116570" h="22225">
                <a:moveTo>
                  <a:pt x="4469130" y="17526"/>
                </a:moveTo>
                <a:lnTo>
                  <a:pt x="4469130" y="5334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5334"/>
                </a:lnTo>
                <a:lnTo>
                  <a:pt x="4447032" y="17526"/>
                </a:lnTo>
                <a:lnTo>
                  <a:pt x="4452366" y="22098"/>
                </a:lnTo>
                <a:lnTo>
                  <a:pt x="4464558" y="22098"/>
                </a:lnTo>
                <a:lnTo>
                  <a:pt x="4469130" y="17526"/>
                </a:lnTo>
                <a:close/>
              </a:path>
              <a:path w="8116570" h="22225">
                <a:moveTo>
                  <a:pt x="4514088" y="17526"/>
                </a:moveTo>
                <a:lnTo>
                  <a:pt x="4514088" y="5334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5334"/>
                </a:lnTo>
                <a:lnTo>
                  <a:pt x="4491228" y="17526"/>
                </a:lnTo>
                <a:lnTo>
                  <a:pt x="4496562" y="22098"/>
                </a:lnTo>
                <a:lnTo>
                  <a:pt x="4508754" y="22098"/>
                </a:lnTo>
                <a:lnTo>
                  <a:pt x="4514088" y="17526"/>
                </a:lnTo>
                <a:close/>
              </a:path>
              <a:path w="8116570" h="22225">
                <a:moveTo>
                  <a:pt x="4558283" y="17526"/>
                </a:moveTo>
                <a:lnTo>
                  <a:pt x="4558283" y="5334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5334"/>
                </a:lnTo>
                <a:lnTo>
                  <a:pt x="4536185" y="17526"/>
                </a:lnTo>
                <a:lnTo>
                  <a:pt x="4540758" y="22098"/>
                </a:lnTo>
                <a:lnTo>
                  <a:pt x="4552950" y="22098"/>
                </a:lnTo>
                <a:lnTo>
                  <a:pt x="4558283" y="17526"/>
                </a:lnTo>
                <a:close/>
              </a:path>
              <a:path w="8116570" h="22225">
                <a:moveTo>
                  <a:pt x="4602480" y="17526"/>
                </a:moveTo>
                <a:lnTo>
                  <a:pt x="4602480" y="5334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5334"/>
                </a:lnTo>
                <a:lnTo>
                  <a:pt x="4580382" y="17526"/>
                </a:lnTo>
                <a:lnTo>
                  <a:pt x="4585716" y="22098"/>
                </a:lnTo>
                <a:lnTo>
                  <a:pt x="4597908" y="22098"/>
                </a:lnTo>
                <a:lnTo>
                  <a:pt x="4602480" y="17526"/>
                </a:lnTo>
                <a:close/>
              </a:path>
              <a:path w="8116570" h="22225">
                <a:moveTo>
                  <a:pt x="4647438" y="17526"/>
                </a:moveTo>
                <a:lnTo>
                  <a:pt x="4647438" y="5334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5334"/>
                </a:lnTo>
                <a:lnTo>
                  <a:pt x="4624578" y="17526"/>
                </a:lnTo>
                <a:lnTo>
                  <a:pt x="4629912" y="22098"/>
                </a:lnTo>
                <a:lnTo>
                  <a:pt x="4642104" y="22098"/>
                </a:lnTo>
                <a:lnTo>
                  <a:pt x="4647438" y="17526"/>
                </a:lnTo>
                <a:close/>
              </a:path>
              <a:path w="8116570" h="22225">
                <a:moveTo>
                  <a:pt x="4691633" y="17526"/>
                </a:moveTo>
                <a:lnTo>
                  <a:pt x="4691633" y="5334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5334"/>
                </a:lnTo>
                <a:lnTo>
                  <a:pt x="4669535" y="17526"/>
                </a:lnTo>
                <a:lnTo>
                  <a:pt x="4674108" y="22098"/>
                </a:lnTo>
                <a:lnTo>
                  <a:pt x="4687062" y="22098"/>
                </a:lnTo>
                <a:lnTo>
                  <a:pt x="4691633" y="17526"/>
                </a:lnTo>
                <a:close/>
              </a:path>
              <a:path w="8116570" h="22225">
                <a:moveTo>
                  <a:pt x="4735830" y="17526"/>
                </a:moveTo>
                <a:lnTo>
                  <a:pt x="4735830" y="5334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5334"/>
                </a:lnTo>
                <a:lnTo>
                  <a:pt x="4713732" y="17526"/>
                </a:lnTo>
                <a:lnTo>
                  <a:pt x="4719066" y="22098"/>
                </a:lnTo>
                <a:lnTo>
                  <a:pt x="4731258" y="22098"/>
                </a:lnTo>
                <a:lnTo>
                  <a:pt x="4735830" y="17526"/>
                </a:lnTo>
                <a:close/>
              </a:path>
              <a:path w="8116570" h="22225">
                <a:moveTo>
                  <a:pt x="4780788" y="17526"/>
                </a:moveTo>
                <a:lnTo>
                  <a:pt x="4780788" y="5334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5334"/>
                </a:lnTo>
                <a:lnTo>
                  <a:pt x="4758690" y="17526"/>
                </a:lnTo>
                <a:lnTo>
                  <a:pt x="4763262" y="22098"/>
                </a:lnTo>
                <a:lnTo>
                  <a:pt x="4775454" y="22098"/>
                </a:lnTo>
                <a:lnTo>
                  <a:pt x="4780788" y="17526"/>
                </a:lnTo>
                <a:close/>
              </a:path>
              <a:path w="8116570" h="22225">
                <a:moveTo>
                  <a:pt x="4824983" y="17526"/>
                </a:moveTo>
                <a:lnTo>
                  <a:pt x="4824983" y="5334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5334"/>
                </a:lnTo>
                <a:lnTo>
                  <a:pt x="4802885" y="17526"/>
                </a:lnTo>
                <a:lnTo>
                  <a:pt x="4807458" y="22098"/>
                </a:lnTo>
                <a:lnTo>
                  <a:pt x="4820412" y="22098"/>
                </a:lnTo>
                <a:lnTo>
                  <a:pt x="4824983" y="17526"/>
                </a:lnTo>
                <a:close/>
              </a:path>
              <a:path w="8116570" h="22225">
                <a:moveTo>
                  <a:pt x="4869180" y="17526"/>
                </a:moveTo>
                <a:lnTo>
                  <a:pt x="4869180" y="5334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5334"/>
                </a:lnTo>
                <a:lnTo>
                  <a:pt x="4847082" y="17526"/>
                </a:lnTo>
                <a:lnTo>
                  <a:pt x="4852416" y="22098"/>
                </a:lnTo>
                <a:lnTo>
                  <a:pt x="4864608" y="22098"/>
                </a:lnTo>
                <a:lnTo>
                  <a:pt x="4869180" y="17526"/>
                </a:lnTo>
                <a:close/>
              </a:path>
              <a:path w="8116570" h="22225">
                <a:moveTo>
                  <a:pt x="4914138" y="17526"/>
                </a:moveTo>
                <a:lnTo>
                  <a:pt x="4914138" y="5334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5334"/>
                </a:lnTo>
                <a:lnTo>
                  <a:pt x="4892040" y="17526"/>
                </a:lnTo>
                <a:lnTo>
                  <a:pt x="4896612" y="22098"/>
                </a:lnTo>
                <a:lnTo>
                  <a:pt x="4908804" y="22098"/>
                </a:lnTo>
                <a:lnTo>
                  <a:pt x="4914138" y="17526"/>
                </a:lnTo>
                <a:close/>
              </a:path>
              <a:path w="8116570" h="22225">
                <a:moveTo>
                  <a:pt x="4958333" y="17526"/>
                </a:moveTo>
                <a:lnTo>
                  <a:pt x="4958333" y="5334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5334"/>
                </a:lnTo>
                <a:lnTo>
                  <a:pt x="4936235" y="17526"/>
                </a:lnTo>
                <a:lnTo>
                  <a:pt x="4941570" y="22098"/>
                </a:lnTo>
                <a:lnTo>
                  <a:pt x="4953762" y="22098"/>
                </a:lnTo>
                <a:lnTo>
                  <a:pt x="4958333" y="17526"/>
                </a:lnTo>
                <a:close/>
              </a:path>
              <a:path w="8116570" h="22225">
                <a:moveTo>
                  <a:pt x="5003279" y="17526"/>
                </a:moveTo>
                <a:lnTo>
                  <a:pt x="5003279" y="5334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5334"/>
                </a:lnTo>
                <a:lnTo>
                  <a:pt x="4980432" y="17526"/>
                </a:lnTo>
                <a:lnTo>
                  <a:pt x="4985766" y="22098"/>
                </a:lnTo>
                <a:lnTo>
                  <a:pt x="4997958" y="22098"/>
                </a:lnTo>
                <a:lnTo>
                  <a:pt x="5003279" y="17526"/>
                </a:lnTo>
                <a:close/>
              </a:path>
              <a:path w="8116570" h="22225">
                <a:moveTo>
                  <a:pt x="5047488" y="17526"/>
                </a:moveTo>
                <a:lnTo>
                  <a:pt x="5047488" y="5334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5334"/>
                </a:lnTo>
                <a:lnTo>
                  <a:pt x="5025377" y="17526"/>
                </a:lnTo>
                <a:lnTo>
                  <a:pt x="5029962" y="22098"/>
                </a:lnTo>
                <a:lnTo>
                  <a:pt x="5042141" y="22098"/>
                </a:lnTo>
                <a:lnTo>
                  <a:pt x="5047488" y="17526"/>
                </a:lnTo>
                <a:close/>
              </a:path>
              <a:path w="8116570" h="22225">
                <a:moveTo>
                  <a:pt x="5091683" y="17526"/>
                </a:moveTo>
                <a:lnTo>
                  <a:pt x="5091683" y="5334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5334"/>
                </a:lnTo>
                <a:lnTo>
                  <a:pt x="5069573" y="17526"/>
                </a:lnTo>
                <a:lnTo>
                  <a:pt x="5074920" y="22098"/>
                </a:lnTo>
                <a:lnTo>
                  <a:pt x="5087112" y="22098"/>
                </a:lnTo>
                <a:lnTo>
                  <a:pt x="5091683" y="17526"/>
                </a:lnTo>
                <a:close/>
              </a:path>
              <a:path w="8116570" h="22225">
                <a:moveTo>
                  <a:pt x="5136629" y="17526"/>
                </a:moveTo>
                <a:lnTo>
                  <a:pt x="5136629" y="5334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5334"/>
                </a:lnTo>
                <a:lnTo>
                  <a:pt x="5113782" y="17526"/>
                </a:lnTo>
                <a:lnTo>
                  <a:pt x="5119103" y="22098"/>
                </a:lnTo>
                <a:lnTo>
                  <a:pt x="5131308" y="22098"/>
                </a:lnTo>
                <a:lnTo>
                  <a:pt x="5136629" y="17526"/>
                </a:lnTo>
                <a:close/>
              </a:path>
              <a:path w="8116570" h="22225">
                <a:moveTo>
                  <a:pt x="5180838" y="17526"/>
                </a:moveTo>
                <a:lnTo>
                  <a:pt x="5180838" y="5334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5334"/>
                </a:lnTo>
                <a:lnTo>
                  <a:pt x="5158727" y="17526"/>
                </a:lnTo>
                <a:lnTo>
                  <a:pt x="5163312" y="22098"/>
                </a:lnTo>
                <a:lnTo>
                  <a:pt x="5176253" y="22098"/>
                </a:lnTo>
                <a:lnTo>
                  <a:pt x="5180838" y="17526"/>
                </a:lnTo>
                <a:close/>
              </a:path>
              <a:path w="8116570" h="22225">
                <a:moveTo>
                  <a:pt x="5225033" y="17526"/>
                </a:moveTo>
                <a:lnTo>
                  <a:pt x="5225033" y="5334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5334"/>
                </a:lnTo>
                <a:lnTo>
                  <a:pt x="5202923" y="17526"/>
                </a:lnTo>
                <a:lnTo>
                  <a:pt x="5208270" y="22098"/>
                </a:lnTo>
                <a:lnTo>
                  <a:pt x="5220462" y="22098"/>
                </a:lnTo>
                <a:lnTo>
                  <a:pt x="5225033" y="17526"/>
                </a:lnTo>
                <a:close/>
              </a:path>
              <a:path w="8116570" h="22225">
                <a:moveTo>
                  <a:pt x="5269979" y="17526"/>
                </a:moveTo>
                <a:lnTo>
                  <a:pt x="5269979" y="5334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5334"/>
                </a:lnTo>
                <a:lnTo>
                  <a:pt x="5247894" y="17526"/>
                </a:lnTo>
                <a:lnTo>
                  <a:pt x="5252453" y="22098"/>
                </a:lnTo>
                <a:lnTo>
                  <a:pt x="5264658" y="22098"/>
                </a:lnTo>
                <a:lnTo>
                  <a:pt x="5269979" y="17526"/>
                </a:lnTo>
                <a:close/>
              </a:path>
              <a:path w="8116570" h="22225">
                <a:moveTo>
                  <a:pt x="5314175" y="17526"/>
                </a:moveTo>
                <a:lnTo>
                  <a:pt x="5314175" y="5334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5334"/>
                </a:lnTo>
                <a:lnTo>
                  <a:pt x="5292077" y="17526"/>
                </a:lnTo>
                <a:lnTo>
                  <a:pt x="5296649" y="22098"/>
                </a:lnTo>
                <a:lnTo>
                  <a:pt x="5309603" y="22098"/>
                </a:lnTo>
                <a:lnTo>
                  <a:pt x="5314175" y="17526"/>
                </a:lnTo>
                <a:close/>
              </a:path>
              <a:path w="8116570" h="22225">
                <a:moveTo>
                  <a:pt x="5358383" y="17526"/>
                </a:moveTo>
                <a:lnTo>
                  <a:pt x="5358383" y="5334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5334"/>
                </a:lnTo>
                <a:lnTo>
                  <a:pt x="5336273" y="17526"/>
                </a:lnTo>
                <a:lnTo>
                  <a:pt x="5341620" y="22098"/>
                </a:lnTo>
                <a:lnTo>
                  <a:pt x="5353799" y="22098"/>
                </a:lnTo>
                <a:lnTo>
                  <a:pt x="5358383" y="17526"/>
                </a:lnTo>
                <a:close/>
              </a:path>
              <a:path w="8116570" h="22225">
                <a:moveTo>
                  <a:pt x="5403329" y="17526"/>
                </a:moveTo>
                <a:lnTo>
                  <a:pt x="5403329" y="5334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5334"/>
                </a:lnTo>
                <a:lnTo>
                  <a:pt x="5381244" y="17526"/>
                </a:lnTo>
                <a:lnTo>
                  <a:pt x="5385803" y="22098"/>
                </a:lnTo>
                <a:lnTo>
                  <a:pt x="5398008" y="22098"/>
                </a:lnTo>
                <a:lnTo>
                  <a:pt x="5403329" y="17526"/>
                </a:lnTo>
                <a:close/>
              </a:path>
              <a:path w="8116570" h="22225">
                <a:moveTo>
                  <a:pt x="5447525" y="17526"/>
                </a:moveTo>
                <a:lnTo>
                  <a:pt x="5447525" y="5334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5334"/>
                </a:lnTo>
                <a:lnTo>
                  <a:pt x="5425427" y="17526"/>
                </a:lnTo>
                <a:lnTo>
                  <a:pt x="5430774" y="22098"/>
                </a:lnTo>
                <a:lnTo>
                  <a:pt x="5442953" y="22098"/>
                </a:lnTo>
                <a:lnTo>
                  <a:pt x="5447525" y="17526"/>
                </a:lnTo>
                <a:close/>
              </a:path>
              <a:path w="8116570" h="22225">
                <a:moveTo>
                  <a:pt x="5492496" y="17526"/>
                </a:moveTo>
                <a:lnTo>
                  <a:pt x="5492496" y="5334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5334"/>
                </a:lnTo>
                <a:lnTo>
                  <a:pt x="5469623" y="17526"/>
                </a:lnTo>
                <a:lnTo>
                  <a:pt x="5474970" y="22098"/>
                </a:lnTo>
                <a:lnTo>
                  <a:pt x="5487149" y="22098"/>
                </a:lnTo>
                <a:lnTo>
                  <a:pt x="5492496" y="17526"/>
                </a:lnTo>
                <a:close/>
              </a:path>
              <a:path w="8116570" h="22225">
                <a:moveTo>
                  <a:pt x="5536679" y="17526"/>
                </a:moveTo>
                <a:lnTo>
                  <a:pt x="5536679" y="5334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5334"/>
                </a:lnTo>
                <a:lnTo>
                  <a:pt x="5514594" y="17526"/>
                </a:lnTo>
                <a:lnTo>
                  <a:pt x="5519153" y="22098"/>
                </a:lnTo>
                <a:lnTo>
                  <a:pt x="5531358" y="22098"/>
                </a:lnTo>
                <a:lnTo>
                  <a:pt x="5536679" y="17526"/>
                </a:lnTo>
                <a:close/>
              </a:path>
              <a:path w="8116570" h="22225">
                <a:moveTo>
                  <a:pt x="5580875" y="17526"/>
                </a:moveTo>
                <a:lnTo>
                  <a:pt x="5580875" y="5334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5334"/>
                </a:lnTo>
                <a:lnTo>
                  <a:pt x="5558777" y="17526"/>
                </a:lnTo>
                <a:lnTo>
                  <a:pt x="5564124" y="22098"/>
                </a:lnTo>
                <a:lnTo>
                  <a:pt x="5576303" y="22098"/>
                </a:lnTo>
                <a:lnTo>
                  <a:pt x="5580875" y="17526"/>
                </a:lnTo>
                <a:close/>
              </a:path>
              <a:path w="8116570" h="22225">
                <a:moveTo>
                  <a:pt x="5625846" y="17526"/>
                </a:moveTo>
                <a:lnTo>
                  <a:pt x="5625846" y="5334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5334"/>
                </a:lnTo>
                <a:lnTo>
                  <a:pt x="5602973" y="17526"/>
                </a:lnTo>
                <a:lnTo>
                  <a:pt x="5608320" y="22098"/>
                </a:lnTo>
                <a:lnTo>
                  <a:pt x="5620499" y="22098"/>
                </a:lnTo>
                <a:lnTo>
                  <a:pt x="5625846" y="17526"/>
                </a:lnTo>
                <a:close/>
              </a:path>
              <a:path w="8116570" h="22225">
                <a:moveTo>
                  <a:pt x="5670029" y="17526"/>
                </a:moveTo>
                <a:lnTo>
                  <a:pt x="5670029" y="5334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5334"/>
                </a:lnTo>
                <a:lnTo>
                  <a:pt x="5647944" y="17526"/>
                </a:lnTo>
                <a:lnTo>
                  <a:pt x="5652503" y="22098"/>
                </a:lnTo>
                <a:lnTo>
                  <a:pt x="5664708" y="22098"/>
                </a:lnTo>
                <a:lnTo>
                  <a:pt x="5670029" y="17526"/>
                </a:lnTo>
                <a:close/>
              </a:path>
              <a:path w="8116570" h="22225">
                <a:moveTo>
                  <a:pt x="5714225" y="17526"/>
                </a:moveTo>
                <a:lnTo>
                  <a:pt x="5714225" y="5334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5334"/>
                </a:lnTo>
                <a:lnTo>
                  <a:pt x="5692127" y="17526"/>
                </a:lnTo>
                <a:lnTo>
                  <a:pt x="5697474" y="22098"/>
                </a:lnTo>
                <a:lnTo>
                  <a:pt x="5709653" y="22098"/>
                </a:lnTo>
                <a:lnTo>
                  <a:pt x="5714225" y="17526"/>
                </a:lnTo>
                <a:close/>
              </a:path>
              <a:path w="8116570" h="22225">
                <a:moveTo>
                  <a:pt x="5759196" y="17526"/>
                </a:moveTo>
                <a:lnTo>
                  <a:pt x="5759196" y="5334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5334"/>
                </a:lnTo>
                <a:lnTo>
                  <a:pt x="5737098" y="17526"/>
                </a:lnTo>
                <a:lnTo>
                  <a:pt x="5741670" y="22098"/>
                </a:lnTo>
                <a:lnTo>
                  <a:pt x="5753849" y="22098"/>
                </a:lnTo>
                <a:lnTo>
                  <a:pt x="5759196" y="17526"/>
                </a:lnTo>
                <a:close/>
              </a:path>
              <a:path w="8116570" h="22225">
                <a:moveTo>
                  <a:pt x="5803379" y="17526"/>
                </a:moveTo>
                <a:lnTo>
                  <a:pt x="5803379" y="5334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5334"/>
                </a:lnTo>
                <a:lnTo>
                  <a:pt x="5781294" y="17526"/>
                </a:lnTo>
                <a:lnTo>
                  <a:pt x="5785853" y="22098"/>
                </a:lnTo>
                <a:lnTo>
                  <a:pt x="5798820" y="22098"/>
                </a:lnTo>
                <a:lnTo>
                  <a:pt x="5803379" y="17526"/>
                </a:lnTo>
                <a:close/>
              </a:path>
              <a:path w="8116570" h="22225">
                <a:moveTo>
                  <a:pt x="5847575" y="17526"/>
                </a:moveTo>
                <a:lnTo>
                  <a:pt x="5847575" y="5334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5334"/>
                </a:lnTo>
                <a:lnTo>
                  <a:pt x="5825477" y="17526"/>
                </a:lnTo>
                <a:lnTo>
                  <a:pt x="5830824" y="22098"/>
                </a:lnTo>
                <a:lnTo>
                  <a:pt x="5843003" y="22098"/>
                </a:lnTo>
                <a:lnTo>
                  <a:pt x="5847575" y="17526"/>
                </a:lnTo>
                <a:close/>
              </a:path>
              <a:path w="8116570" h="22225">
                <a:moveTo>
                  <a:pt x="5892546" y="17526"/>
                </a:moveTo>
                <a:lnTo>
                  <a:pt x="5892546" y="5334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5334"/>
                </a:lnTo>
                <a:lnTo>
                  <a:pt x="5870448" y="17526"/>
                </a:lnTo>
                <a:lnTo>
                  <a:pt x="5875020" y="22098"/>
                </a:lnTo>
                <a:lnTo>
                  <a:pt x="5887199" y="22098"/>
                </a:lnTo>
                <a:lnTo>
                  <a:pt x="5892546" y="17526"/>
                </a:lnTo>
                <a:close/>
              </a:path>
              <a:path w="8116570" h="22225">
                <a:moveTo>
                  <a:pt x="5936729" y="17526"/>
                </a:moveTo>
                <a:lnTo>
                  <a:pt x="5936729" y="5334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5334"/>
                </a:lnTo>
                <a:lnTo>
                  <a:pt x="5914644" y="17526"/>
                </a:lnTo>
                <a:lnTo>
                  <a:pt x="5919965" y="22098"/>
                </a:lnTo>
                <a:lnTo>
                  <a:pt x="5932170" y="22098"/>
                </a:lnTo>
                <a:lnTo>
                  <a:pt x="5936729" y="17526"/>
                </a:lnTo>
                <a:close/>
              </a:path>
              <a:path w="8116570" h="22225">
                <a:moveTo>
                  <a:pt x="5981700" y="17526"/>
                </a:moveTo>
                <a:lnTo>
                  <a:pt x="5981700" y="5334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5334"/>
                </a:lnTo>
                <a:lnTo>
                  <a:pt x="5958827" y="17526"/>
                </a:lnTo>
                <a:lnTo>
                  <a:pt x="5964174" y="22098"/>
                </a:lnTo>
                <a:lnTo>
                  <a:pt x="5976353" y="22098"/>
                </a:lnTo>
                <a:lnTo>
                  <a:pt x="5981700" y="17526"/>
                </a:lnTo>
                <a:close/>
              </a:path>
              <a:path w="8116570" h="22225">
                <a:moveTo>
                  <a:pt x="6025896" y="17526"/>
                </a:moveTo>
                <a:lnTo>
                  <a:pt x="6025896" y="5334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5334"/>
                </a:lnTo>
                <a:lnTo>
                  <a:pt x="6003798" y="17526"/>
                </a:lnTo>
                <a:lnTo>
                  <a:pt x="6008370" y="22098"/>
                </a:lnTo>
                <a:lnTo>
                  <a:pt x="6020549" y="22098"/>
                </a:lnTo>
                <a:lnTo>
                  <a:pt x="6025896" y="17526"/>
                </a:lnTo>
                <a:close/>
              </a:path>
              <a:path w="8116570" h="22225">
                <a:moveTo>
                  <a:pt x="6070079" y="17526"/>
                </a:moveTo>
                <a:lnTo>
                  <a:pt x="6070079" y="5334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5334"/>
                </a:lnTo>
                <a:lnTo>
                  <a:pt x="6047994" y="17526"/>
                </a:lnTo>
                <a:lnTo>
                  <a:pt x="6053315" y="22098"/>
                </a:lnTo>
                <a:lnTo>
                  <a:pt x="6065520" y="22098"/>
                </a:lnTo>
                <a:lnTo>
                  <a:pt x="6070079" y="17526"/>
                </a:lnTo>
                <a:close/>
              </a:path>
              <a:path w="8116570" h="22225">
                <a:moveTo>
                  <a:pt x="6115050" y="17526"/>
                </a:moveTo>
                <a:lnTo>
                  <a:pt x="6115050" y="5334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5334"/>
                </a:lnTo>
                <a:lnTo>
                  <a:pt x="6092177" y="17526"/>
                </a:lnTo>
                <a:lnTo>
                  <a:pt x="6097524" y="22098"/>
                </a:lnTo>
                <a:lnTo>
                  <a:pt x="6109703" y="22098"/>
                </a:lnTo>
                <a:lnTo>
                  <a:pt x="6115050" y="17526"/>
                </a:lnTo>
                <a:close/>
              </a:path>
              <a:path w="8116570" h="22225">
                <a:moveTo>
                  <a:pt x="6159246" y="17526"/>
                </a:moveTo>
                <a:lnTo>
                  <a:pt x="6159246" y="5334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5334"/>
                </a:lnTo>
                <a:lnTo>
                  <a:pt x="6137148" y="17526"/>
                </a:lnTo>
                <a:lnTo>
                  <a:pt x="6141720" y="22098"/>
                </a:lnTo>
                <a:lnTo>
                  <a:pt x="6153899" y="22098"/>
                </a:lnTo>
                <a:lnTo>
                  <a:pt x="6159246" y="17526"/>
                </a:lnTo>
                <a:close/>
              </a:path>
              <a:path w="8116570" h="22225">
                <a:moveTo>
                  <a:pt x="6203429" y="17526"/>
                </a:moveTo>
                <a:lnTo>
                  <a:pt x="6203429" y="5334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5334"/>
                </a:lnTo>
                <a:lnTo>
                  <a:pt x="6181344" y="17526"/>
                </a:lnTo>
                <a:lnTo>
                  <a:pt x="6186665" y="22098"/>
                </a:lnTo>
                <a:lnTo>
                  <a:pt x="6198870" y="22098"/>
                </a:lnTo>
                <a:lnTo>
                  <a:pt x="6203429" y="17526"/>
                </a:lnTo>
                <a:close/>
              </a:path>
              <a:path w="8116570" h="22225">
                <a:moveTo>
                  <a:pt x="6248400" y="17526"/>
                </a:moveTo>
                <a:lnTo>
                  <a:pt x="6248400" y="5334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5334"/>
                </a:lnTo>
                <a:lnTo>
                  <a:pt x="6226289" y="17526"/>
                </a:lnTo>
                <a:lnTo>
                  <a:pt x="6230874" y="22098"/>
                </a:lnTo>
                <a:lnTo>
                  <a:pt x="6243053" y="22098"/>
                </a:lnTo>
                <a:lnTo>
                  <a:pt x="6248400" y="17526"/>
                </a:lnTo>
                <a:close/>
              </a:path>
              <a:path w="8116570" h="22225">
                <a:moveTo>
                  <a:pt x="6292596" y="17526"/>
                </a:moveTo>
                <a:lnTo>
                  <a:pt x="6292596" y="5334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5334"/>
                </a:lnTo>
                <a:lnTo>
                  <a:pt x="6270498" y="17526"/>
                </a:lnTo>
                <a:lnTo>
                  <a:pt x="6275070" y="22098"/>
                </a:lnTo>
                <a:lnTo>
                  <a:pt x="6288024" y="22098"/>
                </a:lnTo>
                <a:lnTo>
                  <a:pt x="6292596" y="17526"/>
                </a:lnTo>
                <a:close/>
              </a:path>
              <a:path w="8116570" h="22225">
                <a:moveTo>
                  <a:pt x="6336779" y="17526"/>
                </a:moveTo>
                <a:lnTo>
                  <a:pt x="6336779" y="5334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5334"/>
                </a:lnTo>
                <a:lnTo>
                  <a:pt x="6314694" y="17526"/>
                </a:lnTo>
                <a:lnTo>
                  <a:pt x="6320015" y="22098"/>
                </a:lnTo>
                <a:lnTo>
                  <a:pt x="6332220" y="22098"/>
                </a:lnTo>
                <a:lnTo>
                  <a:pt x="6336779" y="17526"/>
                </a:lnTo>
                <a:close/>
              </a:path>
              <a:path w="8116570" h="22225">
                <a:moveTo>
                  <a:pt x="6381750" y="17526"/>
                </a:moveTo>
                <a:lnTo>
                  <a:pt x="6381750" y="5334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5334"/>
                </a:lnTo>
                <a:lnTo>
                  <a:pt x="6359639" y="17526"/>
                </a:lnTo>
                <a:lnTo>
                  <a:pt x="6364224" y="22098"/>
                </a:lnTo>
                <a:lnTo>
                  <a:pt x="6376403" y="22098"/>
                </a:lnTo>
                <a:lnTo>
                  <a:pt x="6381750" y="17526"/>
                </a:lnTo>
                <a:close/>
              </a:path>
              <a:path w="8116570" h="22225">
                <a:moveTo>
                  <a:pt x="6425946" y="17526"/>
                </a:moveTo>
                <a:lnTo>
                  <a:pt x="6425946" y="5334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5334"/>
                </a:lnTo>
                <a:lnTo>
                  <a:pt x="6403848" y="17526"/>
                </a:lnTo>
                <a:lnTo>
                  <a:pt x="6409182" y="22098"/>
                </a:lnTo>
                <a:lnTo>
                  <a:pt x="6421374" y="22098"/>
                </a:lnTo>
                <a:lnTo>
                  <a:pt x="6425946" y="17526"/>
                </a:lnTo>
                <a:close/>
              </a:path>
              <a:path w="8116570" h="22225">
                <a:moveTo>
                  <a:pt x="6470891" y="17526"/>
                </a:moveTo>
                <a:lnTo>
                  <a:pt x="6470891" y="5334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5334"/>
                </a:lnTo>
                <a:lnTo>
                  <a:pt x="6448044" y="17526"/>
                </a:lnTo>
                <a:lnTo>
                  <a:pt x="6453365" y="22098"/>
                </a:lnTo>
                <a:lnTo>
                  <a:pt x="6465570" y="22098"/>
                </a:lnTo>
                <a:lnTo>
                  <a:pt x="6470891" y="17526"/>
                </a:lnTo>
                <a:close/>
              </a:path>
              <a:path w="8116570" h="22225">
                <a:moveTo>
                  <a:pt x="6515100" y="17526"/>
                </a:moveTo>
                <a:lnTo>
                  <a:pt x="6515100" y="5334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5334"/>
                </a:lnTo>
                <a:lnTo>
                  <a:pt x="6492989" y="17526"/>
                </a:lnTo>
                <a:lnTo>
                  <a:pt x="6497574" y="22098"/>
                </a:lnTo>
                <a:lnTo>
                  <a:pt x="6509753" y="22098"/>
                </a:lnTo>
                <a:lnTo>
                  <a:pt x="6515100" y="17526"/>
                </a:lnTo>
                <a:close/>
              </a:path>
              <a:path w="8116570" h="22225">
                <a:moveTo>
                  <a:pt x="6559296" y="17526"/>
                </a:moveTo>
                <a:lnTo>
                  <a:pt x="6559296" y="5334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5334"/>
                </a:lnTo>
                <a:lnTo>
                  <a:pt x="6537198" y="17526"/>
                </a:lnTo>
                <a:lnTo>
                  <a:pt x="6542532" y="22098"/>
                </a:lnTo>
                <a:lnTo>
                  <a:pt x="6554724" y="22098"/>
                </a:lnTo>
                <a:lnTo>
                  <a:pt x="6559296" y="17526"/>
                </a:lnTo>
                <a:close/>
              </a:path>
              <a:path w="8116570" h="22225">
                <a:moveTo>
                  <a:pt x="6604241" y="17526"/>
                </a:moveTo>
                <a:lnTo>
                  <a:pt x="6604241" y="5334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5334"/>
                </a:lnTo>
                <a:lnTo>
                  <a:pt x="6581394" y="17526"/>
                </a:lnTo>
                <a:lnTo>
                  <a:pt x="6586715" y="22098"/>
                </a:lnTo>
                <a:lnTo>
                  <a:pt x="6598920" y="22098"/>
                </a:lnTo>
                <a:lnTo>
                  <a:pt x="6604241" y="17526"/>
                </a:lnTo>
                <a:close/>
              </a:path>
              <a:path w="8116570" h="22225">
                <a:moveTo>
                  <a:pt x="6648450" y="17526"/>
                </a:moveTo>
                <a:lnTo>
                  <a:pt x="6648450" y="5334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5334"/>
                </a:lnTo>
                <a:lnTo>
                  <a:pt x="6626339" y="17526"/>
                </a:lnTo>
                <a:lnTo>
                  <a:pt x="6630924" y="22098"/>
                </a:lnTo>
                <a:lnTo>
                  <a:pt x="6643103" y="22098"/>
                </a:lnTo>
                <a:lnTo>
                  <a:pt x="6648450" y="17526"/>
                </a:lnTo>
                <a:close/>
              </a:path>
              <a:path w="8116570" h="22225">
                <a:moveTo>
                  <a:pt x="6692646" y="17526"/>
                </a:moveTo>
                <a:lnTo>
                  <a:pt x="6692646" y="5334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5334"/>
                </a:lnTo>
                <a:lnTo>
                  <a:pt x="6670548" y="17526"/>
                </a:lnTo>
                <a:lnTo>
                  <a:pt x="6675882" y="22098"/>
                </a:lnTo>
                <a:lnTo>
                  <a:pt x="6688074" y="22098"/>
                </a:lnTo>
                <a:lnTo>
                  <a:pt x="6692646" y="17526"/>
                </a:lnTo>
                <a:close/>
              </a:path>
              <a:path w="8116570" h="22225">
                <a:moveTo>
                  <a:pt x="6737591" y="17526"/>
                </a:moveTo>
                <a:lnTo>
                  <a:pt x="6737591" y="5334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5334"/>
                </a:lnTo>
                <a:lnTo>
                  <a:pt x="6715506" y="17526"/>
                </a:lnTo>
                <a:lnTo>
                  <a:pt x="6720065" y="22098"/>
                </a:lnTo>
                <a:lnTo>
                  <a:pt x="6732270" y="22098"/>
                </a:lnTo>
                <a:lnTo>
                  <a:pt x="6737591" y="17526"/>
                </a:lnTo>
                <a:close/>
              </a:path>
              <a:path w="8116570" h="22225">
                <a:moveTo>
                  <a:pt x="6781800" y="17526"/>
                </a:moveTo>
                <a:lnTo>
                  <a:pt x="6781800" y="5334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5334"/>
                </a:lnTo>
                <a:lnTo>
                  <a:pt x="6759689" y="17526"/>
                </a:lnTo>
                <a:lnTo>
                  <a:pt x="6764274" y="22098"/>
                </a:lnTo>
                <a:lnTo>
                  <a:pt x="6777215" y="22098"/>
                </a:lnTo>
                <a:lnTo>
                  <a:pt x="6781800" y="17526"/>
                </a:lnTo>
                <a:close/>
              </a:path>
              <a:path w="8116570" h="22225">
                <a:moveTo>
                  <a:pt x="6825996" y="17526"/>
                </a:moveTo>
                <a:lnTo>
                  <a:pt x="6825996" y="5334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5334"/>
                </a:lnTo>
                <a:lnTo>
                  <a:pt x="6803898" y="17526"/>
                </a:lnTo>
                <a:lnTo>
                  <a:pt x="6809232" y="22098"/>
                </a:lnTo>
                <a:lnTo>
                  <a:pt x="6821424" y="22098"/>
                </a:lnTo>
                <a:lnTo>
                  <a:pt x="6825996" y="17526"/>
                </a:lnTo>
                <a:close/>
              </a:path>
              <a:path w="8116570" h="22225">
                <a:moveTo>
                  <a:pt x="6870941" y="17526"/>
                </a:moveTo>
                <a:lnTo>
                  <a:pt x="6870941" y="5334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5334"/>
                </a:lnTo>
                <a:lnTo>
                  <a:pt x="6848856" y="17526"/>
                </a:lnTo>
                <a:lnTo>
                  <a:pt x="6853415" y="22098"/>
                </a:lnTo>
                <a:lnTo>
                  <a:pt x="6865620" y="22098"/>
                </a:lnTo>
                <a:lnTo>
                  <a:pt x="6870941" y="17526"/>
                </a:lnTo>
                <a:close/>
              </a:path>
              <a:path w="8116570" h="22225">
                <a:moveTo>
                  <a:pt x="6915150" y="17526"/>
                </a:moveTo>
                <a:lnTo>
                  <a:pt x="6915150" y="5334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5334"/>
                </a:lnTo>
                <a:lnTo>
                  <a:pt x="6893039" y="17526"/>
                </a:lnTo>
                <a:lnTo>
                  <a:pt x="6898373" y="22098"/>
                </a:lnTo>
                <a:lnTo>
                  <a:pt x="6910565" y="22098"/>
                </a:lnTo>
                <a:lnTo>
                  <a:pt x="6915150" y="17526"/>
                </a:lnTo>
                <a:close/>
              </a:path>
              <a:path w="8116570" h="22225">
                <a:moveTo>
                  <a:pt x="6960108" y="17526"/>
                </a:moveTo>
                <a:lnTo>
                  <a:pt x="6960108" y="5334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5334"/>
                </a:lnTo>
                <a:lnTo>
                  <a:pt x="6937248" y="17526"/>
                </a:lnTo>
                <a:lnTo>
                  <a:pt x="6942582" y="22098"/>
                </a:lnTo>
                <a:lnTo>
                  <a:pt x="6954774" y="22098"/>
                </a:lnTo>
                <a:lnTo>
                  <a:pt x="6960108" y="17526"/>
                </a:lnTo>
                <a:close/>
              </a:path>
              <a:path w="8116570" h="22225">
                <a:moveTo>
                  <a:pt x="7004291" y="17526"/>
                </a:moveTo>
                <a:lnTo>
                  <a:pt x="7004291" y="5334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5334"/>
                </a:lnTo>
                <a:lnTo>
                  <a:pt x="6982206" y="17526"/>
                </a:lnTo>
                <a:lnTo>
                  <a:pt x="6986765" y="22098"/>
                </a:lnTo>
                <a:lnTo>
                  <a:pt x="6998970" y="22098"/>
                </a:lnTo>
                <a:lnTo>
                  <a:pt x="7004291" y="17526"/>
                </a:lnTo>
                <a:close/>
              </a:path>
              <a:path w="8116570" h="22225">
                <a:moveTo>
                  <a:pt x="7048500" y="17526"/>
                </a:moveTo>
                <a:lnTo>
                  <a:pt x="7048500" y="5334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5334"/>
                </a:lnTo>
                <a:lnTo>
                  <a:pt x="7026389" y="17526"/>
                </a:lnTo>
                <a:lnTo>
                  <a:pt x="7031736" y="22098"/>
                </a:lnTo>
                <a:lnTo>
                  <a:pt x="7043915" y="22098"/>
                </a:lnTo>
                <a:lnTo>
                  <a:pt x="7048500" y="17526"/>
                </a:lnTo>
                <a:close/>
              </a:path>
              <a:path w="8116570" h="22225">
                <a:moveTo>
                  <a:pt x="7093458" y="17526"/>
                </a:moveTo>
                <a:lnTo>
                  <a:pt x="7093458" y="5334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5334"/>
                </a:lnTo>
                <a:lnTo>
                  <a:pt x="7070598" y="17526"/>
                </a:lnTo>
                <a:lnTo>
                  <a:pt x="7075932" y="22098"/>
                </a:lnTo>
                <a:lnTo>
                  <a:pt x="7088124" y="22098"/>
                </a:lnTo>
                <a:lnTo>
                  <a:pt x="7093458" y="17526"/>
                </a:lnTo>
                <a:close/>
              </a:path>
              <a:path w="8116570" h="22225">
                <a:moveTo>
                  <a:pt x="7137641" y="17526"/>
                </a:moveTo>
                <a:lnTo>
                  <a:pt x="7137641" y="5334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5334"/>
                </a:lnTo>
                <a:lnTo>
                  <a:pt x="7115556" y="17526"/>
                </a:lnTo>
                <a:lnTo>
                  <a:pt x="7120115" y="22098"/>
                </a:lnTo>
                <a:lnTo>
                  <a:pt x="7132320" y="22098"/>
                </a:lnTo>
                <a:lnTo>
                  <a:pt x="7137641" y="17526"/>
                </a:lnTo>
                <a:close/>
              </a:path>
              <a:path w="8116570" h="22225">
                <a:moveTo>
                  <a:pt x="7181850" y="17526"/>
                </a:moveTo>
                <a:lnTo>
                  <a:pt x="7181850" y="5334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5334"/>
                </a:lnTo>
                <a:lnTo>
                  <a:pt x="7159739" y="17526"/>
                </a:lnTo>
                <a:lnTo>
                  <a:pt x="7165086" y="22098"/>
                </a:lnTo>
                <a:lnTo>
                  <a:pt x="7177265" y="22098"/>
                </a:lnTo>
                <a:lnTo>
                  <a:pt x="7181850" y="17526"/>
                </a:lnTo>
                <a:close/>
              </a:path>
              <a:path w="8116570" h="22225">
                <a:moveTo>
                  <a:pt x="7226808" y="17526"/>
                </a:moveTo>
                <a:lnTo>
                  <a:pt x="7226808" y="5334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5334"/>
                </a:lnTo>
                <a:lnTo>
                  <a:pt x="7204710" y="17526"/>
                </a:lnTo>
                <a:lnTo>
                  <a:pt x="7209282" y="22098"/>
                </a:lnTo>
                <a:lnTo>
                  <a:pt x="7221474" y="22098"/>
                </a:lnTo>
                <a:lnTo>
                  <a:pt x="7226808" y="17526"/>
                </a:lnTo>
                <a:close/>
              </a:path>
              <a:path w="8116570" h="22225">
                <a:moveTo>
                  <a:pt x="7270991" y="17526"/>
                </a:moveTo>
                <a:lnTo>
                  <a:pt x="7270991" y="5334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5334"/>
                </a:lnTo>
                <a:lnTo>
                  <a:pt x="7248906" y="17526"/>
                </a:lnTo>
                <a:lnTo>
                  <a:pt x="7253465" y="22098"/>
                </a:lnTo>
                <a:lnTo>
                  <a:pt x="7266432" y="22098"/>
                </a:lnTo>
                <a:lnTo>
                  <a:pt x="7270991" y="17526"/>
                </a:lnTo>
                <a:close/>
              </a:path>
              <a:path w="8116570" h="22225">
                <a:moveTo>
                  <a:pt x="7315200" y="17526"/>
                </a:moveTo>
                <a:lnTo>
                  <a:pt x="7315200" y="5334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5334"/>
                </a:lnTo>
                <a:lnTo>
                  <a:pt x="7293089" y="17526"/>
                </a:lnTo>
                <a:lnTo>
                  <a:pt x="7298436" y="22098"/>
                </a:lnTo>
                <a:lnTo>
                  <a:pt x="7310615" y="22098"/>
                </a:lnTo>
                <a:lnTo>
                  <a:pt x="7315200" y="17526"/>
                </a:lnTo>
                <a:close/>
              </a:path>
              <a:path w="8116570" h="22225">
                <a:moveTo>
                  <a:pt x="7360158" y="17526"/>
                </a:moveTo>
                <a:lnTo>
                  <a:pt x="7360158" y="5334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5334"/>
                </a:lnTo>
                <a:lnTo>
                  <a:pt x="7338060" y="17526"/>
                </a:lnTo>
                <a:lnTo>
                  <a:pt x="7342632" y="22098"/>
                </a:lnTo>
                <a:lnTo>
                  <a:pt x="7354824" y="22098"/>
                </a:lnTo>
                <a:lnTo>
                  <a:pt x="7360158" y="17526"/>
                </a:lnTo>
                <a:close/>
              </a:path>
              <a:path w="8116570" h="22225">
                <a:moveTo>
                  <a:pt x="7404341" y="17526"/>
                </a:moveTo>
                <a:lnTo>
                  <a:pt x="7404341" y="5334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5334"/>
                </a:lnTo>
                <a:lnTo>
                  <a:pt x="7382256" y="17526"/>
                </a:lnTo>
                <a:lnTo>
                  <a:pt x="7387577" y="22098"/>
                </a:lnTo>
                <a:lnTo>
                  <a:pt x="7399782" y="22098"/>
                </a:lnTo>
                <a:lnTo>
                  <a:pt x="7404341" y="17526"/>
                </a:lnTo>
                <a:close/>
              </a:path>
              <a:path w="8116570" h="22225">
                <a:moveTo>
                  <a:pt x="7449299" y="17526"/>
                </a:moveTo>
                <a:lnTo>
                  <a:pt x="7449299" y="5334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5334"/>
                </a:lnTo>
                <a:lnTo>
                  <a:pt x="7426452" y="17526"/>
                </a:lnTo>
                <a:lnTo>
                  <a:pt x="7431773" y="22098"/>
                </a:lnTo>
                <a:lnTo>
                  <a:pt x="7443978" y="22098"/>
                </a:lnTo>
                <a:lnTo>
                  <a:pt x="7449299" y="17526"/>
                </a:lnTo>
                <a:close/>
              </a:path>
              <a:path w="8116570" h="22225">
                <a:moveTo>
                  <a:pt x="7493508" y="17526"/>
                </a:moveTo>
                <a:lnTo>
                  <a:pt x="7493508" y="5334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5334"/>
                </a:lnTo>
                <a:lnTo>
                  <a:pt x="7471397" y="17526"/>
                </a:lnTo>
                <a:lnTo>
                  <a:pt x="7475982" y="22098"/>
                </a:lnTo>
                <a:lnTo>
                  <a:pt x="7488174" y="22098"/>
                </a:lnTo>
                <a:lnTo>
                  <a:pt x="7493508" y="17526"/>
                </a:lnTo>
                <a:close/>
              </a:path>
              <a:path w="8116570" h="22225">
                <a:moveTo>
                  <a:pt x="7537691" y="17526"/>
                </a:moveTo>
                <a:lnTo>
                  <a:pt x="7537691" y="5334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5334"/>
                </a:lnTo>
                <a:lnTo>
                  <a:pt x="7515606" y="17526"/>
                </a:lnTo>
                <a:lnTo>
                  <a:pt x="7520927" y="22098"/>
                </a:lnTo>
                <a:lnTo>
                  <a:pt x="7533132" y="22098"/>
                </a:lnTo>
                <a:lnTo>
                  <a:pt x="7537691" y="17526"/>
                </a:lnTo>
                <a:close/>
              </a:path>
              <a:path w="8116570" h="22225">
                <a:moveTo>
                  <a:pt x="7582649" y="17526"/>
                </a:moveTo>
                <a:lnTo>
                  <a:pt x="7582649" y="5334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5334"/>
                </a:lnTo>
                <a:lnTo>
                  <a:pt x="7559802" y="17526"/>
                </a:lnTo>
                <a:lnTo>
                  <a:pt x="7565123" y="22098"/>
                </a:lnTo>
                <a:lnTo>
                  <a:pt x="7577328" y="22098"/>
                </a:lnTo>
                <a:lnTo>
                  <a:pt x="7582649" y="17526"/>
                </a:lnTo>
                <a:close/>
              </a:path>
              <a:path w="8116570" h="22225">
                <a:moveTo>
                  <a:pt x="7626858" y="17526"/>
                </a:moveTo>
                <a:lnTo>
                  <a:pt x="7626858" y="5334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5334"/>
                </a:lnTo>
                <a:lnTo>
                  <a:pt x="7604747" y="17526"/>
                </a:lnTo>
                <a:lnTo>
                  <a:pt x="7609332" y="22098"/>
                </a:lnTo>
                <a:lnTo>
                  <a:pt x="7621524" y="22098"/>
                </a:lnTo>
                <a:lnTo>
                  <a:pt x="7626858" y="17526"/>
                </a:lnTo>
                <a:close/>
              </a:path>
              <a:path w="8116570" h="22225">
                <a:moveTo>
                  <a:pt x="7671041" y="17526"/>
                </a:moveTo>
                <a:lnTo>
                  <a:pt x="7671041" y="5334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5334"/>
                </a:lnTo>
                <a:lnTo>
                  <a:pt x="7648956" y="17526"/>
                </a:lnTo>
                <a:lnTo>
                  <a:pt x="7654277" y="22098"/>
                </a:lnTo>
                <a:lnTo>
                  <a:pt x="7666482" y="22098"/>
                </a:lnTo>
                <a:lnTo>
                  <a:pt x="7671041" y="17526"/>
                </a:lnTo>
                <a:close/>
              </a:path>
              <a:path w="8116570" h="22225">
                <a:moveTo>
                  <a:pt x="7715999" y="17526"/>
                </a:moveTo>
                <a:lnTo>
                  <a:pt x="7715999" y="5334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5334"/>
                </a:lnTo>
                <a:lnTo>
                  <a:pt x="7693901" y="17526"/>
                </a:lnTo>
                <a:lnTo>
                  <a:pt x="7698473" y="22098"/>
                </a:lnTo>
                <a:lnTo>
                  <a:pt x="7710678" y="22098"/>
                </a:lnTo>
                <a:lnTo>
                  <a:pt x="7715999" y="17526"/>
                </a:lnTo>
                <a:close/>
              </a:path>
              <a:path w="8116570" h="22225">
                <a:moveTo>
                  <a:pt x="7760208" y="17526"/>
                </a:moveTo>
                <a:lnTo>
                  <a:pt x="7760208" y="5334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5334"/>
                </a:lnTo>
                <a:lnTo>
                  <a:pt x="7738097" y="17526"/>
                </a:lnTo>
                <a:lnTo>
                  <a:pt x="7742682" y="22098"/>
                </a:lnTo>
                <a:lnTo>
                  <a:pt x="7755623" y="22098"/>
                </a:lnTo>
                <a:lnTo>
                  <a:pt x="7760208" y="17526"/>
                </a:lnTo>
                <a:close/>
              </a:path>
              <a:path w="8116570" h="22225">
                <a:moveTo>
                  <a:pt x="7804391" y="17526"/>
                </a:moveTo>
                <a:lnTo>
                  <a:pt x="7804391" y="5334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5334"/>
                </a:lnTo>
                <a:lnTo>
                  <a:pt x="7782306" y="17526"/>
                </a:lnTo>
                <a:lnTo>
                  <a:pt x="7787627" y="22098"/>
                </a:lnTo>
                <a:lnTo>
                  <a:pt x="7799832" y="22098"/>
                </a:lnTo>
                <a:lnTo>
                  <a:pt x="7804391" y="17526"/>
                </a:lnTo>
                <a:close/>
              </a:path>
              <a:path w="8116570" h="22225">
                <a:moveTo>
                  <a:pt x="7849349" y="17526"/>
                </a:moveTo>
                <a:lnTo>
                  <a:pt x="7849349" y="5334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5334"/>
                </a:lnTo>
                <a:lnTo>
                  <a:pt x="7827251" y="17526"/>
                </a:lnTo>
                <a:lnTo>
                  <a:pt x="7831823" y="22098"/>
                </a:lnTo>
                <a:lnTo>
                  <a:pt x="7844028" y="22098"/>
                </a:lnTo>
                <a:lnTo>
                  <a:pt x="7849349" y="17526"/>
                </a:lnTo>
                <a:close/>
              </a:path>
              <a:path w="8116570" h="22225">
                <a:moveTo>
                  <a:pt x="7893558" y="17526"/>
                </a:moveTo>
                <a:lnTo>
                  <a:pt x="7893558" y="5334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5334"/>
                </a:lnTo>
                <a:lnTo>
                  <a:pt x="7871460" y="17526"/>
                </a:lnTo>
                <a:lnTo>
                  <a:pt x="7876794" y="22098"/>
                </a:lnTo>
                <a:lnTo>
                  <a:pt x="7888973" y="22098"/>
                </a:lnTo>
                <a:lnTo>
                  <a:pt x="7893558" y="17526"/>
                </a:lnTo>
                <a:close/>
              </a:path>
              <a:path w="8116570" h="22225">
                <a:moveTo>
                  <a:pt x="7938503" y="17526"/>
                </a:moveTo>
                <a:lnTo>
                  <a:pt x="7938503" y="5334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5334"/>
                </a:lnTo>
                <a:lnTo>
                  <a:pt x="7915656" y="17526"/>
                </a:lnTo>
                <a:lnTo>
                  <a:pt x="7920977" y="22098"/>
                </a:lnTo>
                <a:lnTo>
                  <a:pt x="7933182" y="22098"/>
                </a:lnTo>
                <a:lnTo>
                  <a:pt x="7938503" y="17526"/>
                </a:lnTo>
                <a:close/>
              </a:path>
              <a:path w="8116570" h="22225">
                <a:moveTo>
                  <a:pt x="7982699" y="17526"/>
                </a:moveTo>
                <a:lnTo>
                  <a:pt x="7982699" y="5334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5334"/>
                </a:lnTo>
                <a:lnTo>
                  <a:pt x="7960601" y="17526"/>
                </a:lnTo>
                <a:lnTo>
                  <a:pt x="7965173" y="22098"/>
                </a:lnTo>
                <a:lnTo>
                  <a:pt x="7977378" y="22098"/>
                </a:lnTo>
                <a:lnTo>
                  <a:pt x="7982699" y="17526"/>
                </a:lnTo>
                <a:close/>
              </a:path>
              <a:path w="8116570" h="22225">
                <a:moveTo>
                  <a:pt x="8026908" y="17526"/>
                </a:moveTo>
                <a:lnTo>
                  <a:pt x="8026908" y="5334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5334"/>
                </a:lnTo>
                <a:lnTo>
                  <a:pt x="8004810" y="17526"/>
                </a:lnTo>
                <a:lnTo>
                  <a:pt x="8010144" y="22098"/>
                </a:lnTo>
                <a:lnTo>
                  <a:pt x="8022323" y="22098"/>
                </a:lnTo>
                <a:lnTo>
                  <a:pt x="8026908" y="17526"/>
                </a:lnTo>
                <a:close/>
              </a:path>
              <a:path w="8116570" h="22225">
                <a:moveTo>
                  <a:pt x="8071853" y="17526"/>
                </a:moveTo>
                <a:lnTo>
                  <a:pt x="8071853" y="5334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5334"/>
                </a:lnTo>
                <a:lnTo>
                  <a:pt x="8049006" y="17526"/>
                </a:lnTo>
                <a:lnTo>
                  <a:pt x="8054327" y="22098"/>
                </a:lnTo>
                <a:lnTo>
                  <a:pt x="8066532" y="22098"/>
                </a:lnTo>
                <a:lnTo>
                  <a:pt x="8071853" y="17526"/>
                </a:lnTo>
                <a:close/>
              </a:path>
              <a:path w="8116570" h="22225">
                <a:moveTo>
                  <a:pt x="8116049" y="17526"/>
                </a:moveTo>
                <a:lnTo>
                  <a:pt x="8116049" y="5334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5334"/>
                </a:lnTo>
                <a:lnTo>
                  <a:pt x="8093951" y="17526"/>
                </a:lnTo>
                <a:lnTo>
                  <a:pt x="8098523" y="22098"/>
                </a:lnTo>
                <a:lnTo>
                  <a:pt x="8110728" y="22098"/>
                </a:lnTo>
                <a:lnTo>
                  <a:pt x="8116049" y="175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04839" y="1857674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5091" y="3120054"/>
            <a:ext cx="8135873" cy="379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簡単ライセンス管理</a:t>
            </a:r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65947" y="3046902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7526"/>
                </a:moveTo>
                <a:lnTo>
                  <a:pt x="22098" y="4572"/>
                </a:lnTo>
                <a:lnTo>
                  <a:pt x="16764" y="0"/>
                </a:lnTo>
                <a:lnTo>
                  <a:pt x="4572" y="0"/>
                </a:lnTo>
                <a:lnTo>
                  <a:pt x="0" y="4572"/>
                </a:lnTo>
                <a:lnTo>
                  <a:pt x="0" y="17526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7526"/>
                </a:lnTo>
                <a:close/>
              </a:path>
              <a:path w="8116570" h="22225">
                <a:moveTo>
                  <a:pt x="66294" y="17526"/>
                </a:moveTo>
                <a:lnTo>
                  <a:pt x="66294" y="4572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2"/>
                </a:lnTo>
                <a:lnTo>
                  <a:pt x="44196" y="17526"/>
                </a:lnTo>
                <a:lnTo>
                  <a:pt x="49530" y="22098"/>
                </a:lnTo>
                <a:lnTo>
                  <a:pt x="61722" y="22098"/>
                </a:lnTo>
                <a:lnTo>
                  <a:pt x="66294" y="17526"/>
                </a:lnTo>
                <a:close/>
              </a:path>
              <a:path w="8116570" h="22225">
                <a:moveTo>
                  <a:pt x="111252" y="17526"/>
                </a:moveTo>
                <a:lnTo>
                  <a:pt x="111252" y="4572"/>
                </a:lnTo>
                <a:lnTo>
                  <a:pt x="105918" y="0"/>
                </a:lnTo>
                <a:lnTo>
                  <a:pt x="93726" y="0"/>
                </a:lnTo>
                <a:lnTo>
                  <a:pt x="89154" y="4572"/>
                </a:lnTo>
                <a:lnTo>
                  <a:pt x="89154" y="17526"/>
                </a:lnTo>
                <a:lnTo>
                  <a:pt x="93726" y="22098"/>
                </a:lnTo>
                <a:lnTo>
                  <a:pt x="105918" y="22098"/>
                </a:lnTo>
                <a:lnTo>
                  <a:pt x="111252" y="17526"/>
                </a:lnTo>
                <a:close/>
              </a:path>
              <a:path w="8116570" h="22225">
                <a:moveTo>
                  <a:pt x="155448" y="17526"/>
                </a:moveTo>
                <a:lnTo>
                  <a:pt x="155448" y="4572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4572"/>
                </a:lnTo>
                <a:lnTo>
                  <a:pt x="133350" y="17526"/>
                </a:lnTo>
                <a:lnTo>
                  <a:pt x="137922" y="22098"/>
                </a:lnTo>
                <a:lnTo>
                  <a:pt x="150876" y="22098"/>
                </a:lnTo>
                <a:lnTo>
                  <a:pt x="155448" y="17526"/>
                </a:lnTo>
                <a:close/>
              </a:path>
              <a:path w="8116570" h="22225">
                <a:moveTo>
                  <a:pt x="199644" y="17526"/>
                </a:moveTo>
                <a:lnTo>
                  <a:pt x="199644" y="4572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4572"/>
                </a:lnTo>
                <a:lnTo>
                  <a:pt x="177546" y="17526"/>
                </a:lnTo>
                <a:lnTo>
                  <a:pt x="182880" y="22098"/>
                </a:lnTo>
                <a:lnTo>
                  <a:pt x="195072" y="22098"/>
                </a:lnTo>
                <a:lnTo>
                  <a:pt x="199644" y="17526"/>
                </a:lnTo>
                <a:close/>
              </a:path>
              <a:path w="8116570" h="22225">
                <a:moveTo>
                  <a:pt x="244602" y="17526"/>
                </a:moveTo>
                <a:lnTo>
                  <a:pt x="244602" y="4572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4572"/>
                </a:lnTo>
                <a:lnTo>
                  <a:pt x="222504" y="17526"/>
                </a:lnTo>
                <a:lnTo>
                  <a:pt x="227076" y="22098"/>
                </a:lnTo>
                <a:lnTo>
                  <a:pt x="239268" y="22098"/>
                </a:lnTo>
                <a:lnTo>
                  <a:pt x="244602" y="17526"/>
                </a:lnTo>
                <a:close/>
              </a:path>
              <a:path w="8116570" h="22225">
                <a:moveTo>
                  <a:pt x="288798" y="17526"/>
                </a:moveTo>
                <a:lnTo>
                  <a:pt x="288798" y="4572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2"/>
                </a:lnTo>
                <a:lnTo>
                  <a:pt x="266700" y="17526"/>
                </a:lnTo>
                <a:lnTo>
                  <a:pt x="272034" y="22098"/>
                </a:lnTo>
                <a:lnTo>
                  <a:pt x="284226" y="22098"/>
                </a:lnTo>
                <a:lnTo>
                  <a:pt x="288798" y="17526"/>
                </a:lnTo>
                <a:close/>
              </a:path>
              <a:path w="8116570" h="22225">
                <a:moveTo>
                  <a:pt x="333756" y="17526"/>
                </a:moveTo>
                <a:lnTo>
                  <a:pt x="333756" y="4572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4572"/>
                </a:lnTo>
                <a:lnTo>
                  <a:pt x="310896" y="17526"/>
                </a:lnTo>
                <a:lnTo>
                  <a:pt x="316230" y="22098"/>
                </a:lnTo>
                <a:lnTo>
                  <a:pt x="328422" y="22098"/>
                </a:lnTo>
                <a:lnTo>
                  <a:pt x="333756" y="17526"/>
                </a:lnTo>
                <a:close/>
              </a:path>
              <a:path w="8116570" h="22225">
                <a:moveTo>
                  <a:pt x="377952" y="17526"/>
                </a:moveTo>
                <a:lnTo>
                  <a:pt x="377952" y="4572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4572"/>
                </a:lnTo>
                <a:lnTo>
                  <a:pt x="355854" y="17526"/>
                </a:lnTo>
                <a:lnTo>
                  <a:pt x="360426" y="22098"/>
                </a:lnTo>
                <a:lnTo>
                  <a:pt x="372618" y="22098"/>
                </a:lnTo>
                <a:lnTo>
                  <a:pt x="377952" y="17526"/>
                </a:lnTo>
                <a:close/>
              </a:path>
              <a:path w="8116570" h="22225">
                <a:moveTo>
                  <a:pt x="422148" y="17526"/>
                </a:moveTo>
                <a:lnTo>
                  <a:pt x="422148" y="4572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2"/>
                </a:lnTo>
                <a:lnTo>
                  <a:pt x="400050" y="17526"/>
                </a:lnTo>
                <a:lnTo>
                  <a:pt x="405384" y="22098"/>
                </a:lnTo>
                <a:lnTo>
                  <a:pt x="417576" y="22098"/>
                </a:lnTo>
                <a:lnTo>
                  <a:pt x="422148" y="17526"/>
                </a:lnTo>
                <a:close/>
              </a:path>
              <a:path w="8116570" h="22225">
                <a:moveTo>
                  <a:pt x="467106" y="17526"/>
                </a:moveTo>
                <a:lnTo>
                  <a:pt x="467106" y="4572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4572"/>
                </a:lnTo>
                <a:lnTo>
                  <a:pt x="444246" y="17526"/>
                </a:lnTo>
                <a:lnTo>
                  <a:pt x="449580" y="22098"/>
                </a:lnTo>
                <a:lnTo>
                  <a:pt x="461772" y="22098"/>
                </a:lnTo>
                <a:lnTo>
                  <a:pt x="467106" y="17526"/>
                </a:lnTo>
                <a:close/>
              </a:path>
              <a:path w="8116570" h="22225">
                <a:moveTo>
                  <a:pt x="511302" y="17526"/>
                </a:moveTo>
                <a:lnTo>
                  <a:pt x="511302" y="4572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4572"/>
                </a:lnTo>
                <a:lnTo>
                  <a:pt x="489204" y="17526"/>
                </a:lnTo>
                <a:lnTo>
                  <a:pt x="493776" y="22098"/>
                </a:lnTo>
                <a:lnTo>
                  <a:pt x="505968" y="22098"/>
                </a:lnTo>
                <a:lnTo>
                  <a:pt x="511302" y="17526"/>
                </a:lnTo>
                <a:close/>
              </a:path>
              <a:path w="8116570" h="22225">
                <a:moveTo>
                  <a:pt x="555498" y="17526"/>
                </a:moveTo>
                <a:lnTo>
                  <a:pt x="555498" y="4572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2"/>
                </a:lnTo>
                <a:lnTo>
                  <a:pt x="533400" y="17526"/>
                </a:lnTo>
                <a:lnTo>
                  <a:pt x="538734" y="22098"/>
                </a:lnTo>
                <a:lnTo>
                  <a:pt x="550926" y="22098"/>
                </a:lnTo>
                <a:lnTo>
                  <a:pt x="555498" y="17526"/>
                </a:lnTo>
                <a:close/>
              </a:path>
              <a:path w="8116570" h="22225">
                <a:moveTo>
                  <a:pt x="600456" y="17526"/>
                </a:moveTo>
                <a:lnTo>
                  <a:pt x="600456" y="4572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4572"/>
                </a:lnTo>
                <a:lnTo>
                  <a:pt x="578358" y="17526"/>
                </a:lnTo>
                <a:lnTo>
                  <a:pt x="582930" y="22098"/>
                </a:lnTo>
                <a:lnTo>
                  <a:pt x="595122" y="22098"/>
                </a:lnTo>
                <a:lnTo>
                  <a:pt x="600456" y="17526"/>
                </a:lnTo>
                <a:close/>
              </a:path>
              <a:path w="8116570" h="22225">
                <a:moveTo>
                  <a:pt x="644652" y="17526"/>
                </a:moveTo>
                <a:lnTo>
                  <a:pt x="644652" y="4572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4572"/>
                </a:lnTo>
                <a:lnTo>
                  <a:pt x="622554" y="17526"/>
                </a:lnTo>
                <a:lnTo>
                  <a:pt x="627126" y="22098"/>
                </a:lnTo>
                <a:lnTo>
                  <a:pt x="640080" y="22098"/>
                </a:lnTo>
                <a:lnTo>
                  <a:pt x="644652" y="17526"/>
                </a:lnTo>
                <a:close/>
              </a:path>
              <a:path w="8116570" h="22225">
                <a:moveTo>
                  <a:pt x="688848" y="17526"/>
                </a:moveTo>
                <a:lnTo>
                  <a:pt x="688848" y="4572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4572"/>
                </a:lnTo>
                <a:lnTo>
                  <a:pt x="666750" y="17526"/>
                </a:lnTo>
                <a:lnTo>
                  <a:pt x="672084" y="22098"/>
                </a:lnTo>
                <a:lnTo>
                  <a:pt x="684276" y="22098"/>
                </a:lnTo>
                <a:lnTo>
                  <a:pt x="688848" y="17526"/>
                </a:lnTo>
                <a:close/>
              </a:path>
              <a:path w="8116570" h="22225">
                <a:moveTo>
                  <a:pt x="733806" y="17526"/>
                </a:moveTo>
                <a:lnTo>
                  <a:pt x="733806" y="4572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4572"/>
                </a:lnTo>
                <a:lnTo>
                  <a:pt x="711708" y="17526"/>
                </a:lnTo>
                <a:lnTo>
                  <a:pt x="716280" y="22098"/>
                </a:lnTo>
                <a:lnTo>
                  <a:pt x="728472" y="22098"/>
                </a:lnTo>
                <a:lnTo>
                  <a:pt x="733806" y="17526"/>
                </a:lnTo>
                <a:close/>
              </a:path>
              <a:path w="8116570" h="22225">
                <a:moveTo>
                  <a:pt x="778002" y="17526"/>
                </a:moveTo>
                <a:lnTo>
                  <a:pt x="778002" y="4572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4572"/>
                </a:lnTo>
                <a:lnTo>
                  <a:pt x="755904" y="17526"/>
                </a:lnTo>
                <a:lnTo>
                  <a:pt x="760476" y="22098"/>
                </a:lnTo>
                <a:lnTo>
                  <a:pt x="773430" y="22098"/>
                </a:lnTo>
                <a:lnTo>
                  <a:pt x="778002" y="17526"/>
                </a:lnTo>
                <a:close/>
              </a:path>
              <a:path w="8116570" h="22225">
                <a:moveTo>
                  <a:pt x="822960" y="17526"/>
                </a:moveTo>
                <a:lnTo>
                  <a:pt x="822960" y="4572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4572"/>
                </a:lnTo>
                <a:lnTo>
                  <a:pt x="800100" y="17526"/>
                </a:lnTo>
                <a:lnTo>
                  <a:pt x="805434" y="22098"/>
                </a:lnTo>
                <a:lnTo>
                  <a:pt x="817626" y="22098"/>
                </a:lnTo>
                <a:lnTo>
                  <a:pt x="822960" y="17526"/>
                </a:lnTo>
                <a:close/>
              </a:path>
              <a:path w="8116570" h="22225">
                <a:moveTo>
                  <a:pt x="867156" y="17526"/>
                </a:moveTo>
                <a:lnTo>
                  <a:pt x="867156" y="4572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4572"/>
                </a:lnTo>
                <a:lnTo>
                  <a:pt x="845058" y="17526"/>
                </a:lnTo>
                <a:lnTo>
                  <a:pt x="849630" y="22098"/>
                </a:lnTo>
                <a:lnTo>
                  <a:pt x="861822" y="22098"/>
                </a:lnTo>
                <a:lnTo>
                  <a:pt x="867156" y="17526"/>
                </a:lnTo>
                <a:close/>
              </a:path>
              <a:path w="8116570" h="22225">
                <a:moveTo>
                  <a:pt x="911352" y="17526"/>
                </a:moveTo>
                <a:lnTo>
                  <a:pt x="911352" y="4572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2"/>
                </a:lnTo>
                <a:lnTo>
                  <a:pt x="889254" y="17526"/>
                </a:lnTo>
                <a:lnTo>
                  <a:pt x="894588" y="22098"/>
                </a:lnTo>
                <a:lnTo>
                  <a:pt x="906780" y="22098"/>
                </a:lnTo>
                <a:lnTo>
                  <a:pt x="911352" y="17526"/>
                </a:lnTo>
                <a:close/>
              </a:path>
              <a:path w="8116570" h="22225">
                <a:moveTo>
                  <a:pt x="956310" y="17526"/>
                </a:moveTo>
                <a:lnTo>
                  <a:pt x="956310" y="4572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4572"/>
                </a:lnTo>
                <a:lnTo>
                  <a:pt x="933450" y="17526"/>
                </a:lnTo>
                <a:lnTo>
                  <a:pt x="938784" y="22098"/>
                </a:lnTo>
                <a:lnTo>
                  <a:pt x="950976" y="22098"/>
                </a:lnTo>
                <a:lnTo>
                  <a:pt x="956310" y="17526"/>
                </a:lnTo>
                <a:close/>
              </a:path>
              <a:path w="8116570" h="22225">
                <a:moveTo>
                  <a:pt x="1000506" y="17526"/>
                </a:moveTo>
                <a:lnTo>
                  <a:pt x="1000506" y="4572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4572"/>
                </a:lnTo>
                <a:lnTo>
                  <a:pt x="978408" y="17526"/>
                </a:lnTo>
                <a:lnTo>
                  <a:pt x="982980" y="22098"/>
                </a:lnTo>
                <a:lnTo>
                  <a:pt x="995172" y="22098"/>
                </a:lnTo>
                <a:lnTo>
                  <a:pt x="1000506" y="17526"/>
                </a:lnTo>
                <a:close/>
              </a:path>
              <a:path w="8116570" h="22225">
                <a:moveTo>
                  <a:pt x="1044702" y="17526"/>
                </a:moveTo>
                <a:lnTo>
                  <a:pt x="1044702" y="4572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4572"/>
                </a:lnTo>
                <a:lnTo>
                  <a:pt x="1022604" y="17526"/>
                </a:lnTo>
                <a:lnTo>
                  <a:pt x="1027938" y="22098"/>
                </a:lnTo>
                <a:lnTo>
                  <a:pt x="1040130" y="22098"/>
                </a:lnTo>
                <a:lnTo>
                  <a:pt x="1044702" y="17526"/>
                </a:lnTo>
                <a:close/>
              </a:path>
              <a:path w="8116570" h="22225">
                <a:moveTo>
                  <a:pt x="1089660" y="17526"/>
                </a:moveTo>
                <a:lnTo>
                  <a:pt x="1089660" y="4572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4572"/>
                </a:lnTo>
                <a:lnTo>
                  <a:pt x="1067562" y="17526"/>
                </a:lnTo>
                <a:lnTo>
                  <a:pt x="1072134" y="22098"/>
                </a:lnTo>
                <a:lnTo>
                  <a:pt x="1084326" y="22098"/>
                </a:lnTo>
                <a:lnTo>
                  <a:pt x="1089660" y="17526"/>
                </a:lnTo>
                <a:close/>
              </a:path>
              <a:path w="8116570" h="22225">
                <a:moveTo>
                  <a:pt x="1133856" y="17526"/>
                </a:moveTo>
                <a:lnTo>
                  <a:pt x="1133856" y="4572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4572"/>
                </a:lnTo>
                <a:lnTo>
                  <a:pt x="1111758" y="17526"/>
                </a:lnTo>
                <a:lnTo>
                  <a:pt x="1116330" y="22098"/>
                </a:lnTo>
                <a:lnTo>
                  <a:pt x="1129284" y="22098"/>
                </a:lnTo>
                <a:lnTo>
                  <a:pt x="1133856" y="17526"/>
                </a:lnTo>
                <a:close/>
              </a:path>
              <a:path w="8116570" h="22225">
                <a:moveTo>
                  <a:pt x="1178052" y="17526"/>
                </a:moveTo>
                <a:lnTo>
                  <a:pt x="1178052" y="4572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4572"/>
                </a:lnTo>
                <a:lnTo>
                  <a:pt x="1155954" y="17526"/>
                </a:lnTo>
                <a:lnTo>
                  <a:pt x="1161288" y="22098"/>
                </a:lnTo>
                <a:lnTo>
                  <a:pt x="1173480" y="22098"/>
                </a:lnTo>
                <a:lnTo>
                  <a:pt x="1178052" y="17526"/>
                </a:lnTo>
                <a:close/>
              </a:path>
              <a:path w="8116570" h="22225">
                <a:moveTo>
                  <a:pt x="1223010" y="17526"/>
                </a:moveTo>
                <a:lnTo>
                  <a:pt x="1223010" y="4572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4572"/>
                </a:lnTo>
                <a:lnTo>
                  <a:pt x="1200912" y="17526"/>
                </a:lnTo>
                <a:lnTo>
                  <a:pt x="1205484" y="22098"/>
                </a:lnTo>
                <a:lnTo>
                  <a:pt x="1217676" y="22098"/>
                </a:lnTo>
                <a:lnTo>
                  <a:pt x="1223010" y="17526"/>
                </a:lnTo>
                <a:close/>
              </a:path>
              <a:path w="8116570" h="22225">
                <a:moveTo>
                  <a:pt x="1267206" y="17526"/>
                </a:moveTo>
                <a:lnTo>
                  <a:pt x="1267206" y="4572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4572"/>
                </a:lnTo>
                <a:lnTo>
                  <a:pt x="1245108" y="17526"/>
                </a:lnTo>
                <a:lnTo>
                  <a:pt x="1249680" y="22098"/>
                </a:lnTo>
                <a:lnTo>
                  <a:pt x="1262634" y="22098"/>
                </a:lnTo>
                <a:lnTo>
                  <a:pt x="1267206" y="17526"/>
                </a:lnTo>
                <a:close/>
              </a:path>
              <a:path w="8116570" h="22225">
                <a:moveTo>
                  <a:pt x="1312164" y="17526"/>
                </a:moveTo>
                <a:lnTo>
                  <a:pt x="1312164" y="4572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4572"/>
                </a:lnTo>
                <a:lnTo>
                  <a:pt x="1289304" y="17526"/>
                </a:lnTo>
                <a:lnTo>
                  <a:pt x="1294638" y="22098"/>
                </a:lnTo>
                <a:lnTo>
                  <a:pt x="1306830" y="22098"/>
                </a:lnTo>
                <a:lnTo>
                  <a:pt x="1312164" y="17526"/>
                </a:lnTo>
                <a:close/>
              </a:path>
              <a:path w="8116570" h="22225">
                <a:moveTo>
                  <a:pt x="1356360" y="17526"/>
                </a:moveTo>
                <a:lnTo>
                  <a:pt x="1356360" y="4572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4572"/>
                </a:lnTo>
                <a:lnTo>
                  <a:pt x="1334262" y="17526"/>
                </a:lnTo>
                <a:lnTo>
                  <a:pt x="1338834" y="22098"/>
                </a:lnTo>
                <a:lnTo>
                  <a:pt x="1351026" y="22098"/>
                </a:lnTo>
                <a:lnTo>
                  <a:pt x="1356360" y="17526"/>
                </a:lnTo>
                <a:close/>
              </a:path>
              <a:path w="8116570" h="22225">
                <a:moveTo>
                  <a:pt x="1400556" y="17526"/>
                </a:moveTo>
                <a:lnTo>
                  <a:pt x="1400556" y="4572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4572"/>
                </a:lnTo>
                <a:lnTo>
                  <a:pt x="1378458" y="17526"/>
                </a:lnTo>
                <a:lnTo>
                  <a:pt x="1383792" y="22098"/>
                </a:lnTo>
                <a:lnTo>
                  <a:pt x="1395984" y="22098"/>
                </a:lnTo>
                <a:lnTo>
                  <a:pt x="1400556" y="17526"/>
                </a:lnTo>
                <a:close/>
              </a:path>
              <a:path w="8116570" h="22225">
                <a:moveTo>
                  <a:pt x="1445514" y="17526"/>
                </a:moveTo>
                <a:lnTo>
                  <a:pt x="1445514" y="4572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4572"/>
                </a:lnTo>
                <a:lnTo>
                  <a:pt x="1422654" y="17526"/>
                </a:lnTo>
                <a:lnTo>
                  <a:pt x="1427988" y="22098"/>
                </a:lnTo>
                <a:lnTo>
                  <a:pt x="1440180" y="22098"/>
                </a:lnTo>
                <a:lnTo>
                  <a:pt x="1445514" y="17526"/>
                </a:lnTo>
                <a:close/>
              </a:path>
              <a:path w="8116570" h="22225">
                <a:moveTo>
                  <a:pt x="1489710" y="17526"/>
                </a:moveTo>
                <a:lnTo>
                  <a:pt x="1489710" y="4572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4572"/>
                </a:lnTo>
                <a:lnTo>
                  <a:pt x="1467612" y="17526"/>
                </a:lnTo>
                <a:lnTo>
                  <a:pt x="1472184" y="22098"/>
                </a:lnTo>
                <a:lnTo>
                  <a:pt x="1484376" y="22098"/>
                </a:lnTo>
                <a:lnTo>
                  <a:pt x="1489710" y="17526"/>
                </a:lnTo>
                <a:close/>
              </a:path>
              <a:path w="8116570" h="22225">
                <a:moveTo>
                  <a:pt x="1533906" y="17526"/>
                </a:moveTo>
                <a:lnTo>
                  <a:pt x="1533906" y="4572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4572"/>
                </a:lnTo>
                <a:lnTo>
                  <a:pt x="1511808" y="17526"/>
                </a:lnTo>
                <a:lnTo>
                  <a:pt x="1517142" y="22098"/>
                </a:lnTo>
                <a:lnTo>
                  <a:pt x="1529334" y="22098"/>
                </a:lnTo>
                <a:lnTo>
                  <a:pt x="1533906" y="17526"/>
                </a:lnTo>
                <a:close/>
              </a:path>
              <a:path w="8116570" h="22225">
                <a:moveTo>
                  <a:pt x="1578864" y="17526"/>
                </a:moveTo>
                <a:lnTo>
                  <a:pt x="1578864" y="4572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4572"/>
                </a:lnTo>
                <a:lnTo>
                  <a:pt x="1556004" y="17526"/>
                </a:lnTo>
                <a:lnTo>
                  <a:pt x="1561338" y="22098"/>
                </a:lnTo>
                <a:lnTo>
                  <a:pt x="1573530" y="22098"/>
                </a:lnTo>
                <a:lnTo>
                  <a:pt x="1578864" y="17526"/>
                </a:lnTo>
                <a:close/>
              </a:path>
              <a:path w="8116570" h="22225">
                <a:moveTo>
                  <a:pt x="1623060" y="17526"/>
                </a:moveTo>
                <a:lnTo>
                  <a:pt x="1623060" y="4572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4572"/>
                </a:lnTo>
                <a:lnTo>
                  <a:pt x="1600962" y="17526"/>
                </a:lnTo>
                <a:lnTo>
                  <a:pt x="1605534" y="22098"/>
                </a:lnTo>
                <a:lnTo>
                  <a:pt x="1618488" y="22098"/>
                </a:lnTo>
                <a:lnTo>
                  <a:pt x="1623060" y="17526"/>
                </a:lnTo>
                <a:close/>
              </a:path>
              <a:path w="8116570" h="22225">
                <a:moveTo>
                  <a:pt x="1667256" y="17526"/>
                </a:moveTo>
                <a:lnTo>
                  <a:pt x="1667256" y="4572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4572"/>
                </a:lnTo>
                <a:lnTo>
                  <a:pt x="1645158" y="17526"/>
                </a:lnTo>
                <a:lnTo>
                  <a:pt x="1650492" y="22098"/>
                </a:lnTo>
                <a:lnTo>
                  <a:pt x="1662684" y="22098"/>
                </a:lnTo>
                <a:lnTo>
                  <a:pt x="1667256" y="17526"/>
                </a:lnTo>
                <a:close/>
              </a:path>
              <a:path w="8116570" h="22225">
                <a:moveTo>
                  <a:pt x="1712214" y="17526"/>
                </a:moveTo>
                <a:lnTo>
                  <a:pt x="1712214" y="4572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4572"/>
                </a:lnTo>
                <a:lnTo>
                  <a:pt x="1690116" y="17526"/>
                </a:lnTo>
                <a:lnTo>
                  <a:pt x="1694688" y="22098"/>
                </a:lnTo>
                <a:lnTo>
                  <a:pt x="1706880" y="22098"/>
                </a:lnTo>
                <a:lnTo>
                  <a:pt x="1712214" y="17526"/>
                </a:lnTo>
                <a:close/>
              </a:path>
              <a:path w="8116570" h="22225">
                <a:moveTo>
                  <a:pt x="1756410" y="17526"/>
                </a:moveTo>
                <a:lnTo>
                  <a:pt x="1756410" y="4572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4572"/>
                </a:lnTo>
                <a:lnTo>
                  <a:pt x="1734312" y="17526"/>
                </a:lnTo>
                <a:lnTo>
                  <a:pt x="1738884" y="22098"/>
                </a:lnTo>
                <a:lnTo>
                  <a:pt x="1751838" y="22098"/>
                </a:lnTo>
                <a:lnTo>
                  <a:pt x="1756410" y="17526"/>
                </a:lnTo>
                <a:close/>
              </a:path>
              <a:path w="8116570" h="22225">
                <a:moveTo>
                  <a:pt x="1800606" y="17526"/>
                </a:moveTo>
                <a:lnTo>
                  <a:pt x="1800606" y="4572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4572"/>
                </a:lnTo>
                <a:lnTo>
                  <a:pt x="1778508" y="17526"/>
                </a:lnTo>
                <a:lnTo>
                  <a:pt x="1783842" y="22098"/>
                </a:lnTo>
                <a:lnTo>
                  <a:pt x="1796034" y="22098"/>
                </a:lnTo>
                <a:lnTo>
                  <a:pt x="1800606" y="17526"/>
                </a:lnTo>
                <a:close/>
              </a:path>
              <a:path w="8116570" h="22225">
                <a:moveTo>
                  <a:pt x="1845564" y="17526"/>
                </a:moveTo>
                <a:lnTo>
                  <a:pt x="1845564" y="4572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4572"/>
                </a:lnTo>
                <a:lnTo>
                  <a:pt x="1823466" y="17526"/>
                </a:lnTo>
                <a:lnTo>
                  <a:pt x="1828038" y="22098"/>
                </a:lnTo>
                <a:lnTo>
                  <a:pt x="1840230" y="22098"/>
                </a:lnTo>
                <a:lnTo>
                  <a:pt x="1845564" y="17526"/>
                </a:lnTo>
                <a:close/>
              </a:path>
              <a:path w="8116570" h="22225">
                <a:moveTo>
                  <a:pt x="1889760" y="17526"/>
                </a:moveTo>
                <a:lnTo>
                  <a:pt x="1889760" y="4572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4572"/>
                </a:lnTo>
                <a:lnTo>
                  <a:pt x="1867662" y="17526"/>
                </a:lnTo>
                <a:lnTo>
                  <a:pt x="1872995" y="22098"/>
                </a:lnTo>
                <a:lnTo>
                  <a:pt x="1885188" y="22098"/>
                </a:lnTo>
                <a:lnTo>
                  <a:pt x="1889760" y="17526"/>
                </a:lnTo>
                <a:close/>
              </a:path>
              <a:path w="8116570" h="22225">
                <a:moveTo>
                  <a:pt x="1934718" y="17526"/>
                </a:moveTo>
                <a:lnTo>
                  <a:pt x="1934718" y="4572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4572"/>
                </a:lnTo>
                <a:lnTo>
                  <a:pt x="1911858" y="17526"/>
                </a:lnTo>
                <a:lnTo>
                  <a:pt x="1917192" y="22098"/>
                </a:lnTo>
                <a:lnTo>
                  <a:pt x="1929384" y="22098"/>
                </a:lnTo>
                <a:lnTo>
                  <a:pt x="1934718" y="17526"/>
                </a:lnTo>
                <a:close/>
              </a:path>
              <a:path w="8116570" h="22225">
                <a:moveTo>
                  <a:pt x="1978914" y="17526"/>
                </a:moveTo>
                <a:lnTo>
                  <a:pt x="1978914" y="4572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4572"/>
                </a:lnTo>
                <a:lnTo>
                  <a:pt x="1956816" y="17526"/>
                </a:lnTo>
                <a:lnTo>
                  <a:pt x="1961388" y="22098"/>
                </a:lnTo>
                <a:lnTo>
                  <a:pt x="1973580" y="22098"/>
                </a:lnTo>
                <a:lnTo>
                  <a:pt x="1978914" y="17526"/>
                </a:lnTo>
                <a:close/>
              </a:path>
              <a:path w="8116570" h="22225">
                <a:moveTo>
                  <a:pt x="2023110" y="17526"/>
                </a:moveTo>
                <a:lnTo>
                  <a:pt x="2023110" y="4572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4572"/>
                </a:lnTo>
                <a:lnTo>
                  <a:pt x="2001012" y="17526"/>
                </a:lnTo>
                <a:lnTo>
                  <a:pt x="2006345" y="22098"/>
                </a:lnTo>
                <a:lnTo>
                  <a:pt x="2018538" y="22098"/>
                </a:lnTo>
                <a:lnTo>
                  <a:pt x="2023110" y="17526"/>
                </a:lnTo>
                <a:close/>
              </a:path>
              <a:path w="8116570" h="22225">
                <a:moveTo>
                  <a:pt x="2068068" y="17526"/>
                </a:moveTo>
                <a:lnTo>
                  <a:pt x="2068068" y="4572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4572"/>
                </a:lnTo>
                <a:lnTo>
                  <a:pt x="2045208" y="17526"/>
                </a:lnTo>
                <a:lnTo>
                  <a:pt x="2050542" y="22098"/>
                </a:lnTo>
                <a:lnTo>
                  <a:pt x="2062734" y="22098"/>
                </a:lnTo>
                <a:lnTo>
                  <a:pt x="2068068" y="17526"/>
                </a:lnTo>
                <a:close/>
              </a:path>
              <a:path w="8116570" h="22225">
                <a:moveTo>
                  <a:pt x="2112264" y="17526"/>
                </a:moveTo>
                <a:lnTo>
                  <a:pt x="2112264" y="4572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4572"/>
                </a:lnTo>
                <a:lnTo>
                  <a:pt x="2090166" y="17526"/>
                </a:lnTo>
                <a:lnTo>
                  <a:pt x="2094738" y="22098"/>
                </a:lnTo>
                <a:lnTo>
                  <a:pt x="2106930" y="22098"/>
                </a:lnTo>
                <a:lnTo>
                  <a:pt x="2112264" y="17526"/>
                </a:lnTo>
                <a:close/>
              </a:path>
              <a:path w="8116570" h="22225">
                <a:moveTo>
                  <a:pt x="2156460" y="17526"/>
                </a:moveTo>
                <a:lnTo>
                  <a:pt x="2156460" y="4572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4572"/>
                </a:lnTo>
                <a:lnTo>
                  <a:pt x="2134362" y="17526"/>
                </a:lnTo>
                <a:lnTo>
                  <a:pt x="2139696" y="22098"/>
                </a:lnTo>
                <a:lnTo>
                  <a:pt x="2151888" y="22098"/>
                </a:lnTo>
                <a:lnTo>
                  <a:pt x="2156460" y="17526"/>
                </a:lnTo>
                <a:close/>
              </a:path>
              <a:path w="8116570" h="22225">
                <a:moveTo>
                  <a:pt x="2201418" y="17526"/>
                </a:moveTo>
                <a:lnTo>
                  <a:pt x="2201418" y="4572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4572"/>
                </a:lnTo>
                <a:lnTo>
                  <a:pt x="2179320" y="17526"/>
                </a:lnTo>
                <a:lnTo>
                  <a:pt x="2183892" y="22098"/>
                </a:lnTo>
                <a:lnTo>
                  <a:pt x="2196084" y="22098"/>
                </a:lnTo>
                <a:lnTo>
                  <a:pt x="2201418" y="17526"/>
                </a:lnTo>
                <a:close/>
              </a:path>
              <a:path w="8116570" h="22225">
                <a:moveTo>
                  <a:pt x="2245614" y="17526"/>
                </a:moveTo>
                <a:lnTo>
                  <a:pt x="2245614" y="4572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4572"/>
                </a:lnTo>
                <a:lnTo>
                  <a:pt x="2223516" y="17526"/>
                </a:lnTo>
                <a:lnTo>
                  <a:pt x="2228088" y="22098"/>
                </a:lnTo>
                <a:lnTo>
                  <a:pt x="2241042" y="22098"/>
                </a:lnTo>
                <a:lnTo>
                  <a:pt x="2245614" y="17526"/>
                </a:lnTo>
                <a:close/>
              </a:path>
              <a:path w="8116570" h="22225">
                <a:moveTo>
                  <a:pt x="2289810" y="17526"/>
                </a:moveTo>
                <a:lnTo>
                  <a:pt x="2289810" y="4572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4572"/>
                </a:lnTo>
                <a:lnTo>
                  <a:pt x="2267712" y="17526"/>
                </a:lnTo>
                <a:lnTo>
                  <a:pt x="2273046" y="22098"/>
                </a:lnTo>
                <a:lnTo>
                  <a:pt x="2285238" y="22098"/>
                </a:lnTo>
                <a:lnTo>
                  <a:pt x="2289810" y="17526"/>
                </a:lnTo>
                <a:close/>
              </a:path>
              <a:path w="8116570" h="22225">
                <a:moveTo>
                  <a:pt x="2334768" y="17526"/>
                </a:moveTo>
                <a:lnTo>
                  <a:pt x="2334768" y="4572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4572"/>
                </a:lnTo>
                <a:lnTo>
                  <a:pt x="2312670" y="17526"/>
                </a:lnTo>
                <a:lnTo>
                  <a:pt x="2317242" y="22098"/>
                </a:lnTo>
                <a:lnTo>
                  <a:pt x="2329434" y="22098"/>
                </a:lnTo>
                <a:lnTo>
                  <a:pt x="2334768" y="17526"/>
                </a:lnTo>
                <a:close/>
              </a:path>
              <a:path w="8116570" h="22225">
                <a:moveTo>
                  <a:pt x="2378964" y="17526"/>
                </a:moveTo>
                <a:lnTo>
                  <a:pt x="2378964" y="4572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4572"/>
                </a:lnTo>
                <a:lnTo>
                  <a:pt x="2356866" y="17526"/>
                </a:lnTo>
                <a:lnTo>
                  <a:pt x="2362200" y="22098"/>
                </a:lnTo>
                <a:lnTo>
                  <a:pt x="2374392" y="22098"/>
                </a:lnTo>
                <a:lnTo>
                  <a:pt x="2378964" y="17526"/>
                </a:lnTo>
                <a:close/>
              </a:path>
              <a:path w="8116570" h="22225">
                <a:moveTo>
                  <a:pt x="2423922" y="17526"/>
                </a:moveTo>
                <a:lnTo>
                  <a:pt x="2423922" y="4572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4572"/>
                </a:lnTo>
                <a:lnTo>
                  <a:pt x="2401062" y="17526"/>
                </a:lnTo>
                <a:lnTo>
                  <a:pt x="2406396" y="22098"/>
                </a:lnTo>
                <a:lnTo>
                  <a:pt x="2418588" y="22098"/>
                </a:lnTo>
                <a:lnTo>
                  <a:pt x="2423922" y="17526"/>
                </a:lnTo>
                <a:close/>
              </a:path>
              <a:path w="8116570" h="22225">
                <a:moveTo>
                  <a:pt x="2468118" y="17526"/>
                </a:moveTo>
                <a:lnTo>
                  <a:pt x="2468118" y="4572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4572"/>
                </a:lnTo>
                <a:lnTo>
                  <a:pt x="2446020" y="17526"/>
                </a:lnTo>
                <a:lnTo>
                  <a:pt x="2450592" y="22098"/>
                </a:lnTo>
                <a:lnTo>
                  <a:pt x="2462784" y="22098"/>
                </a:lnTo>
                <a:lnTo>
                  <a:pt x="2468118" y="17526"/>
                </a:lnTo>
                <a:close/>
              </a:path>
              <a:path w="8116570" h="22225">
                <a:moveTo>
                  <a:pt x="2512314" y="17526"/>
                </a:moveTo>
                <a:lnTo>
                  <a:pt x="2512314" y="4572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4572"/>
                </a:lnTo>
                <a:lnTo>
                  <a:pt x="2490216" y="17526"/>
                </a:lnTo>
                <a:lnTo>
                  <a:pt x="2495550" y="22098"/>
                </a:lnTo>
                <a:lnTo>
                  <a:pt x="2507742" y="22098"/>
                </a:lnTo>
                <a:lnTo>
                  <a:pt x="2512314" y="17526"/>
                </a:lnTo>
                <a:close/>
              </a:path>
              <a:path w="8116570" h="22225">
                <a:moveTo>
                  <a:pt x="2557272" y="17526"/>
                </a:moveTo>
                <a:lnTo>
                  <a:pt x="2557272" y="4572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4572"/>
                </a:lnTo>
                <a:lnTo>
                  <a:pt x="2534412" y="17526"/>
                </a:lnTo>
                <a:lnTo>
                  <a:pt x="2539746" y="22098"/>
                </a:lnTo>
                <a:lnTo>
                  <a:pt x="2551938" y="22098"/>
                </a:lnTo>
                <a:lnTo>
                  <a:pt x="2557272" y="17526"/>
                </a:lnTo>
                <a:close/>
              </a:path>
              <a:path w="8116570" h="22225">
                <a:moveTo>
                  <a:pt x="2601468" y="17526"/>
                </a:moveTo>
                <a:lnTo>
                  <a:pt x="2601468" y="4572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4572"/>
                </a:lnTo>
                <a:lnTo>
                  <a:pt x="2579370" y="17526"/>
                </a:lnTo>
                <a:lnTo>
                  <a:pt x="2583942" y="22098"/>
                </a:lnTo>
                <a:lnTo>
                  <a:pt x="2596134" y="22098"/>
                </a:lnTo>
                <a:lnTo>
                  <a:pt x="2601468" y="17526"/>
                </a:lnTo>
                <a:close/>
              </a:path>
              <a:path w="8116570" h="22225">
                <a:moveTo>
                  <a:pt x="2645664" y="17526"/>
                </a:moveTo>
                <a:lnTo>
                  <a:pt x="2645664" y="4572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4572"/>
                </a:lnTo>
                <a:lnTo>
                  <a:pt x="2623566" y="17526"/>
                </a:lnTo>
                <a:lnTo>
                  <a:pt x="2628900" y="22098"/>
                </a:lnTo>
                <a:lnTo>
                  <a:pt x="2641092" y="22098"/>
                </a:lnTo>
                <a:lnTo>
                  <a:pt x="2645664" y="17526"/>
                </a:lnTo>
                <a:close/>
              </a:path>
              <a:path w="8116570" h="22225">
                <a:moveTo>
                  <a:pt x="2690622" y="17526"/>
                </a:moveTo>
                <a:lnTo>
                  <a:pt x="2690622" y="4572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4572"/>
                </a:lnTo>
                <a:lnTo>
                  <a:pt x="2668524" y="17526"/>
                </a:lnTo>
                <a:lnTo>
                  <a:pt x="2673096" y="22098"/>
                </a:lnTo>
                <a:lnTo>
                  <a:pt x="2685288" y="22098"/>
                </a:lnTo>
                <a:lnTo>
                  <a:pt x="2690622" y="17526"/>
                </a:lnTo>
                <a:close/>
              </a:path>
              <a:path w="8116570" h="22225">
                <a:moveTo>
                  <a:pt x="2734818" y="17526"/>
                </a:moveTo>
                <a:lnTo>
                  <a:pt x="2734818" y="4572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4572"/>
                </a:lnTo>
                <a:lnTo>
                  <a:pt x="2712720" y="17526"/>
                </a:lnTo>
                <a:lnTo>
                  <a:pt x="2717292" y="22098"/>
                </a:lnTo>
                <a:lnTo>
                  <a:pt x="2730246" y="22098"/>
                </a:lnTo>
                <a:lnTo>
                  <a:pt x="2734818" y="17526"/>
                </a:lnTo>
                <a:close/>
              </a:path>
              <a:path w="8116570" h="22225">
                <a:moveTo>
                  <a:pt x="2779014" y="17526"/>
                </a:moveTo>
                <a:lnTo>
                  <a:pt x="2779014" y="4572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4572"/>
                </a:lnTo>
                <a:lnTo>
                  <a:pt x="2756916" y="17526"/>
                </a:lnTo>
                <a:lnTo>
                  <a:pt x="2762250" y="22098"/>
                </a:lnTo>
                <a:lnTo>
                  <a:pt x="2774442" y="22098"/>
                </a:lnTo>
                <a:lnTo>
                  <a:pt x="2779014" y="17526"/>
                </a:lnTo>
                <a:close/>
              </a:path>
              <a:path w="8116570" h="22225">
                <a:moveTo>
                  <a:pt x="2823972" y="17526"/>
                </a:moveTo>
                <a:lnTo>
                  <a:pt x="2823972" y="4572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4572"/>
                </a:lnTo>
                <a:lnTo>
                  <a:pt x="2801874" y="17526"/>
                </a:lnTo>
                <a:lnTo>
                  <a:pt x="2806446" y="22098"/>
                </a:lnTo>
                <a:lnTo>
                  <a:pt x="2818638" y="22098"/>
                </a:lnTo>
                <a:lnTo>
                  <a:pt x="2823972" y="17526"/>
                </a:lnTo>
                <a:close/>
              </a:path>
              <a:path w="8116570" h="22225">
                <a:moveTo>
                  <a:pt x="2868168" y="17526"/>
                </a:moveTo>
                <a:lnTo>
                  <a:pt x="2868168" y="4572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4572"/>
                </a:lnTo>
                <a:lnTo>
                  <a:pt x="2846070" y="17526"/>
                </a:lnTo>
                <a:lnTo>
                  <a:pt x="2851404" y="22098"/>
                </a:lnTo>
                <a:lnTo>
                  <a:pt x="2863596" y="22098"/>
                </a:lnTo>
                <a:lnTo>
                  <a:pt x="2868168" y="17526"/>
                </a:lnTo>
                <a:close/>
              </a:path>
              <a:path w="8116570" h="22225">
                <a:moveTo>
                  <a:pt x="2913126" y="17526"/>
                </a:moveTo>
                <a:lnTo>
                  <a:pt x="2913126" y="4572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4572"/>
                </a:lnTo>
                <a:lnTo>
                  <a:pt x="2890266" y="17526"/>
                </a:lnTo>
                <a:lnTo>
                  <a:pt x="2895600" y="22098"/>
                </a:lnTo>
                <a:lnTo>
                  <a:pt x="2907792" y="22098"/>
                </a:lnTo>
                <a:lnTo>
                  <a:pt x="2913126" y="17526"/>
                </a:lnTo>
                <a:close/>
              </a:path>
              <a:path w="8116570" h="22225">
                <a:moveTo>
                  <a:pt x="2957322" y="17526"/>
                </a:moveTo>
                <a:lnTo>
                  <a:pt x="2957322" y="4572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4572"/>
                </a:lnTo>
                <a:lnTo>
                  <a:pt x="2935224" y="17526"/>
                </a:lnTo>
                <a:lnTo>
                  <a:pt x="2939796" y="22098"/>
                </a:lnTo>
                <a:lnTo>
                  <a:pt x="2951988" y="22098"/>
                </a:lnTo>
                <a:lnTo>
                  <a:pt x="2957322" y="17526"/>
                </a:lnTo>
                <a:close/>
              </a:path>
              <a:path w="8116570" h="22225">
                <a:moveTo>
                  <a:pt x="3001518" y="17526"/>
                </a:moveTo>
                <a:lnTo>
                  <a:pt x="3001518" y="4572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4572"/>
                </a:lnTo>
                <a:lnTo>
                  <a:pt x="2979420" y="17526"/>
                </a:lnTo>
                <a:lnTo>
                  <a:pt x="2984754" y="22098"/>
                </a:lnTo>
                <a:lnTo>
                  <a:pt x="2996946" y="22098"/>
                </a:lnTo>
                <a:lnTo>
                  <a:pt x="3001518" y="17526"/>
                </a:lnTo>
                <a:close/>
              </a:path>
              <a:path w="8116570" h="22225">
                <a:moveTo>
                  <a:pt x="3046476" y="17526"/>
                </a:moveTo>
                <a:lnTo>
                  <a:pt x="3046476" y="4572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4572"/>
                </a:lnTo>
                <a:lnTo>
                  <a:pt x="3023616" y="17526"/>
                </a:lnTo>
                <a:lnTo>
                  <a:pt x="3028950" y="22098"/>
                </a:lnTo>
                <a:lnTo>
                  <a:pt x="3041142" y="22098"/>
                </a:lnTo>
                <a:lnTo>
                  <a:pt x="3046476" y="17526"/>
                </a:lnTo>
                <a:close/>
              </a:path>
              <a:path w="8116570" h="22225">
                <a:moveTo>
                  <a:pt x="3090672" y="17526"/>
                </a:moveTo>
                <a:lnTo>
                  <a:pt x="3090672" y="4572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4572"/>
                </a:lnTo>
                <a:lnTo>
                  <a:pt x="3068574" y="17526"/>
                </a:lnTo>
                <a:lnTo>
                  <a:pt x="3073146" y="22098"/>
                </a:lnTo>
                <a:lnTo>
                  <a:pt x="3085338" y="22098"/>
                </a:lnTo>
                <a:lnTo>
                  <a:pt x="3090672" y="17526"/>
                </a:lnTo>
                <a:close/>
              </a:path>
              <a:path w="8116570" h="22225">
                <a:moveTo>
                  <a:pt x="3134868" y="17526"/>
                </a:moveTo>
                <a:lnTo>
                  <a:pt x="3134868" y="4572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4572"/>
                </a:lnTo>
                <a:lnTo>
                  <a:pt x="3112770" y="17526"/>
                </a:lnTo>
                <a:lnTo>
                  <a:pt x="3118104" y="22098"/>
                </a:lnTo>
                <a:lnTo>
                  <a:pt x="3130296" y="22098"/>
                </a:lnTo>
                <a:lnTo>
                  <a:pt x="3134868" y="17526"/>
                </a:lnTo>
                <a:close/>
              </a:path>
              <a:path w="8116570" h="22225">
                <a:moveTo>
                  <a:pt x="3179826" y="17526"/>
                </a:moveTo>
                <a:lnTo>
                  <a:pt x="3179826" y="4572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4572"/>
                </a:lnTo>
                <a:lnTo>
                  <a:pt x="3157728" y="17526"/>
                </a:lnTo>
                <a:lnTo>
                  <a:pt x="3162300" y="22098"/>
                </a:lnTo>
                <a:lnTo>
                  <a:pt x="3174492" y="22098"/>
                </a:lnTo>
                <a:lnTo>
                  <a:pt x="3179826" y="17526"/>
                </a:lnTo>
                <a:close/>
              </a:path>
              <a:path w="8116570" h="22225">
                <a:moveTo>
                  <a:pt x="3224022" y="17526"/>
                </a:moveTo>
                <a:lnTo>
                  <a:pt x="3224022" y="4572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4572"/>
                </a:lnTo>
                <a:lnTo>
                  <a:pt x="3201924" y="17526"/>
                </a:lnTo>
                <a:lnTo>
                  <a:pt x="3206496" y="22098"/>
                </a:lnTo>
                <a:lnTo>
                  <a:pt x="3219450" y="22098"/>
                </a:lnTo>
                <a:lnTo>
                  <a:pt x="3224022" y="17526"/>
                </a:lnTo>
                <a:close/>
              </a:path>
              <a:path w="8116570" h="22225">
                <a:moveTo>
                  <a:pt x="3268218" y="17526"/>
                </a:moveTo>
                <a:lnTo>
                  <a:pt x="3268218" y="4572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4572"/>
                </a:lnTo>
                <a:lnTo>
                  <a:pt x="3246120" y="17526"/>
                </a:lnTo>
                <a:lnTo>
                  <a:pt x="3251454" y="22098"/>
                </a:lnTo>
                <a:lnTo>
                  <a:pt x="3263646" y="22098"/>
                </a:lnTo>
                <a:lnTo>
                  <a:pt x="3268218" y="17526"/>
                </a:lnTo>
                <a:close/>
              </a:path>
              <a:path w="8116570" h="22225">
                <a:moveTo>
                  <a:pt x="3313176" y="17526"/>
                </a:moveTo>
                <a:lnTo>
                  <a:pt x="3313176" y="4572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4572"/>
                </a:lnTo>
                <a:lnTo>
                  <a:pt x="3291078" y="17526"/>
                </a:lnTo>
                <a:lnTo>
                  <a:pt x="3295650" y="22098"/>
                </a:lnTo>
                <a:lnTo>
                  <a:pt x="3307842" y="22098"/>
                </a:lnTo>
                <a:lnTo>
                  <a:pt x="3313176" y="17526"/>
                </a:lnTo>
                <a:close/>
              </a:path>
              <a:path w="8116570" h="22225">
                <a:moveTo>
                  <a:pt x="3357372" y="17526"/>
                </a:moveTo>
                <a:lnTo>
                  <a:pt x="3357372" y="4572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4572"/>
                </a:lnTo>
                <a:lnTo>
                  <a:pt x="3335274" y="17526"/>
                </a:lnTo>
                <a:lnTo>
                  <a:pt x="3340607" y="22098"/>
                </a:lnTo>
                <a:lnTo>
                  <a:pt x="3352800" y="22098"/>
                </a:lnTo>
                <a:lnTo>
                  <a:pt x="3357372" y="17526"/>
                </a:lnTo>
                <a:close/>
              </a:path>
              <a:path w="8116570" h="22225">
                <a:moveTo>
                  <a:pt x="3402329" y="17526"/>
                </a:moveTo>
                <a:lnTo>
                  <a:pt x="3402329" y="4572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4572"/>
                </a:lnTo>
                <a:lnTo>
                  <a:pt x="3379470" y="17526"/>
                </a:lnTo>
                <a:lnTo>
                  <a:pt x="3384804" y="22098"/>
                </a:lnTo>
                <a:lnTo>
                  <a:pt x="3396996" y="22098"/>
                </a:lnTo>
                <a:lnTo>
                  <a:pt x="3402329" y="17526"/>
                </a:lnTo>
                <a:close/>
              </a:path>
              <a:path w="8116570" h="22225">
                <a:moveTo>
                  <a:pt x="3446526" y="17526"/>
                </a:moveTo>
                <a:lnTo>
                  <a:pt x="3446526" y="4572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4572"/>
                </a:lnTo>
                <a:lnTo>
                  <a:pt x="3424428" y="17526"/>
                </a:lnTo>
                <a:lnTo>
                  <a:pt x="3429000" y="22098"/>
                </a:lnTo>
                <a:lnTo>
                  <a:pt x="3441192" y="22098"/>
                </a:lnTo>
                <a:lnTo>
                  <a:pt x="3446526" y="17526"/>
                </a:lnTo>
                <a:close/>
              </a:path>
              <a:path w="8116570" h="22225">
                <a:moveTo>
                  <a:pt x="3490722" y="17526"/>
                </a:moveTo>
                <a:lnTo>
                  <a:pt x="3490722" y="4572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4572"/>
                </a:lnTo>
                <a:lnTo>
                  <a:pt x="3468624" y="17526"/>
                </a:lnTo>
                <a:lnTo>
                  <a:pt x="3473957" y="22098"/>
                </a:lnTo>
                <a:lnTo>
                  <a:pt x="3486150" y="22098"/>
                </a:lnTo>
                <a:lnTo>
                  <a:pt x="3490722" y="17526"/>
                </a:lnTo>
                <a:close/>
              </a:path>
              <a:path w="8116570" h="22225">
                <a:moveTo>
                  <a:pt x="3535679" y="17526"/>
                </a:moveTo>
                <a:lnTo>
                  <a:pt x="3535679" y="4572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4572"/>
                </a:lnTo>
                <a:lnTo>
                  <a:pt x="3512820" y="17526"/>
                </a:lnTo>
                <a:lnTo>
                  <a:pt x="3518154" y="22098"/>
                </a:lnTo>
                <a:lnTo>
                  <a:pt x="3530346" y="22098"/>
                </a:lnTo>
                <a:lnTo>
                  <a:pt x="3535679" y="17526"/>
                </a:lnTo>
                <a:close/>
              </a:path>
              <a:path w="8116570" h="22225">
                <a:moveTo>
                  <a:pt x="3579876" y="17526"/>
                </a:moveTo>
                <a:lnTo>
                  <a:pt x="3579876" y="4572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4572"/>
                </a:lnTo>
                <a:lnTo>
                  <a:pt x="3557778" y="17526"/>
                </a:lnTo>
                <a:lnTo>
                  <a:pt x="3562350" y="22098"/>
                </a:lnTo>
                <a:lnTo>
                  <a:pt x="3574542" y="22098"/>
                </a:lnTo>
                <a:lnTo>
                  <a:pt x="3579876" y="17526"/>
                </a:lnTo>
                <a:close/>
              </a:path>
              <a:path w="8116570" h="22225">
                <a:moveTo>
                  <a:pt x="3624072" y="17526"/>
                </a:moveTo>
                <a:lnTo>
                  <a:pt x="3624072" y="4572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4572"/>
                </a:lnTo>
                <a:lnTo>
                  <a:pt x="3601974" y="17526"/>
                </a:lnTo>
                <a:lnTo>
                  <a:pt x="3607307" y="22098"/>
                </a:lnTo>
                <a:lnTo>
                  <a:pt x="3619500" y="22098"/>
                </a:lnTo>
                <a:lnTo>
                  <a:pt x="3624072" y="17526"/>
                </a:lnTo>
                <a:close/>
              </a:path>
              <a:path w="8116570" h="22225">
                <a:moveTo>
                  <a:pt x="3669029" y="17526"/>
                </a:moveTo>
                <a:lnTo>
                  <a:pt x="3669029" y="4572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4572"/>
                </a:lnTo>
                <a:lnTo>
                  <a:pt x="3646931" y="17526"/>
                </a:lnTo>
                <a:lnTo>
                  <a:pt x="3651504" y="22098"/>
                </a:lnTo>
                <a:lnTo>
                  <a:pt x="3663696" y="22098"/>
                </a:lnTo>
                <a:lnTo>
                  <a:pt x="3669029" y="17526"/>
                </a:lnTo>
                <a:close/>
              </a:path>
              <a:path w="8116570" h="22225">
                <a:moveTo>
                  <a:pt x="3713226" y="17526"/>
                </a:moveTo>
                <a:lnTo>
                  <a:pt x="3713226" y="4572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4572"/>
                </a:lnTo>
                <a:lnTo>
                  <a:pt x="3691128" y="17526"/>
                </a:lnTo>
                <a:lnTo>
                  <a:pt x="3695700" y="22098"/>
                </a:lnTo>
                <a:lnTo>
                  <a:pt x="3708654" y="22098"/>
                </a:lnTo>
                <a:lnTo>
                  <a:pt x="3713226" y="17526"/>
                </a:lnTo>
                <a:close/>
              </a:path>
              <a:path w="8116570" h="22225">
                <a:moveTo>
                  <a:pt x="3757422" y="17526"/>
                </a:moveTo>
                <a:lnTo>
                  <a:pt x="3757422" y="4572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4572"/>
                </a:lnTo>
                <a:lnTo>
                  <a:pt x="3735324" y="17526"/>
                </a:lnTo>
                <a:lnTo>
                  <a:pt x="3740657" y="22098"/>
                </a:lnTo>
                <a:lnTo>
                  <a:pt x="3752850" y="22098"/>
                </a:lnTo>
                <a:lnTo>
                  <a:pt x="3757422" y="17526"/>
                </a:lnTo>
                <a:close/>
              </a:path>
              <a:path w="8116570" h="22225">
                <a:moveTo>
                  <a:pt x="3802379" y="17526"/>
                </a:moveTo>
                <a:lnTo>
                  <a:pt x="3802379" y="4572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4572"/>
                </a:lnTo>
                <a:lnTo>
                  <a:pt x="3780281" y="17526"/>
                </a:lnTo>
                <a:lnTo>
                  <a:pt x="3784854" y="22098"/>
                </a:lnTo>
                <a:lnTo>
                  <a:pt x="3797046" y="22098"/>
                </a:lnTo>
                <a:lnTo>
                  <a:pt x="3802379" y="17526"/>
                </a:lnTo>
                <a:close/>
              </a:path>
              <a:path w="8116570" h="22225">
                <a:moveTo>
                  <a:pt x="3846576" y="17526"/>
                </a:moveTo>
                <a:lnTo>
                  <a:pt x="3846576" y="4572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4572"/>
                </a:lnTo>
                <a:lnTo>
                  <a:pt x="3824478" y="17526"/>
                </a:lnTo>
                <a:lnTo>
                  <a:pt x="3829050" y="22098"/>
                </a:lnTo>
                <a:lnTo>
                  <a:pt x="3842004" y="22098"/>
                </a:lnTo>
                <a:lnTo>
                  <a:pt x="3846576" y="17526"/>
                </a:lnTo>
                <a:close/>
              </a:path>
              <a:path w="8116570" h="22225">
                <a:moveTo>
                  <a:pt x="3891533" y="17526"/>
                </a:moveTo>
                <a:lnTo>
                  <a:pt x="3891533" y="4572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4572"/>
                </a:lnTo>
                <a:lnTo>
                  <a:pt x="3868674" y="17526"/>
                </a:lnTo>
                <a:lnTo>
                  <a:pt x="3874007" y="22098"/>
                </a:lnTo>
                <a:lnTo>
                  <a:pt x="3886200" y="22098"/>
                </a:lnTo>
                <a:lnTo>
                  <a:pt x="3891533" y="17526"/>
                </a:lnTo>
                <a:close/>
              </a:path>
              <a:path w="8116570" h="22225">
                <a:moveTo>
                  <a:pt x="3935729" y="17526"/>
                </a:moveTo>
                <a:lnTo>
                  <a:pt x="3935729" y="4572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4572"/>
                </a:lnTo>
                <a:lnTo>
                  <a:pt x="3913631" y="17526"/>
                </a:lnTo>
                <a:lnTo>
                  <a:pt x="3918204" y="22098"/>
                </a:lnTo>
                <a:lnTo>
                  <a:pt x="3930396" y="22098"/>
                </a:lnTo>
                <a:lnTo>
                  <a:pt x="3935729" y="17526"/>
                </a:lnTo>
                <a:close/>
              </a:path>
              <a:path w="8116570" h="22225">
                <a:moveTo>
                  <a:pt x="3979926" y="17526"/>
                </a:moveTo>
                <a:lnTo>
                  <a:pt x="3979926" y="4572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4572"/>
                </a:lnTo>
                <a:lnTo>
                  <a:pt x="3957828" y="17526"/>
                </a:lnTo>
                <a:lnTo>
                  <a:pt x="3963162" y="22098"/>
                </a:lnTo>
                <a:lnTo>
                  <a:pt x="3975354" y="22098"/>
                </a:lnTo>
                <a:lnTo>
                  <a:pt x="3979926" y="17526"/>
                </a:lnTo>
                <a:close/>
              </a:path>
              <a:path w="8116570" h="22225">
                <a:moveTo>
                  <a:pt x="4024883" y="17526"/>
                </a:moveTo>
                <a:lnTo>
                  <a:pt x="4024883" y="4572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4572"/>
                </a:lnTo>
                <a:lnTo>
                  <a:pt x="4002024" y="17526"/>
                </a:lnTo>
                <a:lnTo>
                  <a:pt x="4007357" y="22098"/>
                </a:lnTo>
                <a:lnTo>
                  <a:pt x="4019550" y="22098"/>
                </a:lnTo>
                <a:lnTo>
                  <a:pt x="4024883" y="17526"/>
                </a:lnTo>
                <a:close/>
              </a:path>
              <a:path w="8116570" h="22225">
                <a:moveTo>
                  <a:pt x="4069079" y="17526"/>
                </a:moveTo>
                <a:lnTo>
                  <a:pt x="4069079" y="4572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4572"/>
                </a:lnTo>
                <a:lnTo>
                  <a:pt x="4046981" y="17526"/>
                </a:lnTo>
                <a:lnTo>
                  <a:pt x="4051554" y="22098"/>
                </a:lnTo>
                <a:lnTo>
                  <a:pt x="4063746" y="22098"/>
                </a:lnTo>
                <a:lnTo>
                  <a:pt x="4069079" y="17526"/>
                </a:lnTo>
                <a:close/>
              </a:path>
              <a:path w="8116570" h="22225">
                <a:moveTo>
                  <a:pt x="4113276" y="17526"/>
                </a:moveTo>
                <a:lnTo>
                  <a:pt x="4113276" y="4572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4572"/>
                </a:lnTo>
                <a:lnTo>
                  <a:pt x="4091178" y="17526"/>
                </a:lnTo>
                <a:lnTo>
                  <a:pt x="4096512" y="22098"/>
                </a:lnTo>
                <a:lnTo>
                  <a:pt x="4108704" y="22098"/>
                </a:lnTo>
                <a:lnTo>
                  <a:pt x="4113276" y="17526"/>
                </a:lnTo>
                <a:close/>
              </a:path>
              <a:path w="8116570" h="22225">
                <a:moveTo>
                  <a:pt x="4158233" y="17526"/>
                </a:moveTo>
                <a:lnTo>
                  <a:pt x="4158233" y="4572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4572"/>
                </a:lnTo>
                <a:lnTo>
                  <a:pt x="4135374" y="17526"/>
                </a:lnTo>
                <a:lnTo>
                  <a:pt x="4140707" y="22098"/>
                </a:lnTo>
                <a:lnTo>
                  <a:pt x="4152900" y="22098"/>
                </a:lnTo>
                <a:lnTo>
                  <a:pt x="4158233" y="17526"/>
                </a:lnTo>
                <a:close/>
              </a:path>
              <a:path w="8116570" h="22225">
                <a:moveTo>
                  <a:pt x="4202430" y="17526"/>
                </a:moveTo>
                <a:lnTo>
                  <a:pt x="4202430" y="4572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4572"/>
                </a:lnTo>
                <a:lnTo>
                  <a:pt x="4180331" y="17526"/>
                </a:lnTo>
                <a:lnTo>
                  <a:pt x="4184904" y="22098"/>
                </a:lnTo>
                <a:lnTo>
                  <a:pt x="4197858" y="22098"/>
                </a:lnTo>
                <a:lnTo>
                  <a:pt x="4202430" y="17526"/>
                </a:lnTo>
                <a:close/>
              </a:path>
              <a:path w="8116570" h="22225">
                <a:moveTo>
                  <a:pt x="4246626" y="17526"/>
                </a:moveTo>
                <a:lnTo>
                  <a:pt x="4246626" y="4572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4572"/>
                </a:lnTo>
                <a:lnTo>
                  <a:pt x="4224528" y="17526"/>
                </a:lnTo>
                <a:lnTo>
                  <a:pt x="4229862" y="22098"/>
                </a:lnTo>
                <a:lnTo>
                  <a:pt x="4242054" y="22098"/>
                </a:lnTo>
                <a:lnTo>
                  <a:pt x="4246626" y="17526"/>
                </a:lnTo>
                <a:close/>
              </a:path>
              <a:path w="8116570" h="22225">
                <a:moveTo>
                  <a:pt x="4291583" y="17526"/>
                </a:moveTo>
                <a:lnTo>
                  <a:pt x="4291583" y="4572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4572"/>
                </a:lnTo>
                <a:lnTo>
                  <a:pt x="4269485" y="17526"/>
                </a:lnTo>
                <a:lnTo>
                  <a:pt x="4274058" y="22098"/>
                </a:lnTo>
                <a:lnTo>
                  <a:pt x="4286250" y="22098"/>
                </a:lnTo>
                <a:lnTo>
                  <a:pt x="4291583" y="17526"/>
                </a:lnTo>
                <a:close/>
              </a:path>
              <a:path w="8116570" h="22225">
                <a:moveTo>
                  <a:pt x="4335780" y="17526"/>
                </a:moveTo>
                <a:lnTo>
                  <a:pt x="4335780" y="4572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4572"/>
                </a:lnTo>
                <a:lnTo>
                  <a:pt x="4313682" y="17526"/>
                </a:lnTo>
                <a:lnTo>
                  <a:pt x="4318254" y="22098"/>
                </a:lnTo>
                <a:lnTo>
                  <a:pt x="4331208" y="22098"/>
                </a:lnTo>
                <a:lnTo>
                  <a:pt x="4335780" y="17526"/>
                </a:lnTo>
                <a:close/>
              </a:path>
              <a:path w="8116570" h="22225">
                <a:moveTo>
                  <a:pt x="4380738" y="17526"/>
                </a:moveTo>
                <a:lnTo>
                  <a:pt x="4380738" y="4572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4572"/>
                </a:lnTo>
                <a:lnTo>
                  <a:pt x="4357878" y="17526"/>
                </a:lnTo>
                <a:lnTo>
                  <a:pt x="4363212" y="22098"/>
                </a:lnTo>
                <a:lnTo>
                  <a:pt x="4375404" y="22098"/>
                </a:lnTo>
                <a:lnTo>
                  <a:pt x="4380738" y="17526"/>
                </a:lnTo>
                <a:close/>
              </a:path>
              <a:path w="8116570" h="22225">
                <a:moveTo>
                  <a:pt x="4424933" y="17526"/>
                </a:moveTo>
                <a:lnTo>
                  <a:pt x="4424933" y="4572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4572"/>
                </a:lnTo>
                <a:lnTo>
                  <a:pt x="4402835" y="17526"/>
                </a:lnTo>
                <a:lnTo>
                  <a:pt x="4407408" y="22098"/>
                </a:lnTo>
                <a:lnTo>
                  <a:pt x="4419600" y="22098"/>
                </a:lnTo>
                <a:lnTo>
                  <a:pt x="4424933" y="17526"/>
                </a:lnTo>
                <a:close/>
              </a:path>
              <a:path w="8116570" h="22225">
                <a:moveTo>
                  <a:pt x="4469130" y="17526"/>
                </a:moveTo>
                <a:lnTo>
                  <a:pt x="4469130" y="4572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4572"/>
                </a:lnTo>
                <a:lnTo>
                  <a:pt x="4447032" y="17526"/>
                </a:lnTo>
                <a:lnTo>
                  <a:pt x="4452366" y="22098"/>
                </a:lnTo>
                <a:lnTo>
                  <a:pt x="4464558" y="22098"/>
                </a:lnTo>
                <a:lnTo>
                  <a:pt x="4469130" y="17526"/>
                </a:lnTo>
                <a:close/>
              </a:path>
              <a:path w="8116570" h="22225">
                <a:moveTo>
                  <a:pt x="4514088" y="17526"/>
                </a:moveTo>
                <a:lnTo>
                  <a:pt x="4514088" y="4572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4572"/>
                </a:lnTo>
                <a:lnTo>
                  <a:pt x="4491228" y="17526"/>
                </a:lnTo>
                <a:lnTo>
                  <a:pt x="4496562" y="22098"/>
                </a:lnTo>
                <a:lnTo>
                  <a:pt x="4508754" y="22098"/>
                </a:lnTo>
                <a:lnTo>
                  <a:pt x="4514088" y="17526"/>
                </a:lnTo>
                <a:close/>
              </a:path>
              <a:path w="8116570" h="22225">
                <a:moveTo>
                  <a:pt x="4558283" y="17526"/>
                </a:moveTo>
                <a:lnTo>
                  <a:pt x="4558283" y="4572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4572"/>
                </a:lnTo>
                <a:lnTo>
                  <a:pt x="4536185" y="17526"/>
                </a:lnTo>
                <a:lnTo>
                  <a:pt x="4540758" y="22098"/>
                </a:lnTo>
                <a:lnTo>
                  <a:pt x="4552950" y="22098"/>
                </a:lnTo>
                <a:lnTo>
                  <a:pt x="4558283" y="17526"/>
                </a:lnTo>
                <a:close/>
              </a:path>
              <a:path w="8116570" h="22225">
                <a:moveTo>
                  <a:pt x="4602480" y="17526"/>
                </a:moveTo>
                <a:lnTo>
                  <a:pt x="4602480" y="4572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4572"/>
                </a:lnTo>
                <a:lnTo>
                  <a:pt x="4580382" y="17526"/>
                </a:lnTo>
                <a:lnTo>
                  <a:pt x="4585716" y="22098"/>
                </a:lnTo>
                <a:lnTo>
                  <a:pt x="4597908" y="22098"/>
                </a:lnTo>
                <a:lnTo>
                  <a:pt x="4602480" y="17526"/>
                </a:lnTo>
                <a:close/>
              </a:path>
              <a:path w="8116570" h="22225">
                <a:moveTo>
                  <a:pt x="4647438" y="17526"/>
                </a:moveTo>
                <a:lnTo>
                  <a:pt x="4647438" y="4572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4572"/>
                </a:lnTo>
                <a:lnTo>
                  <a:pt x="4624578" y="17526"/>
                </a:lnTo>
                <a:lnTo>
                  <a:pt x="4629912" y="22098"/>
                </a:lnTo>
                <a:lnTo>
                  <a:pt x="4642104" y="22098"/>
                </a:lnTo>
                <a:lnTo>
                  <a:pt x="4647438" y="17526"/>
                </a:lnTo>
                <a:close/>
              </a:path>
              <a:path w="8116570" h="22225">
                <a:moveTo>
                  <a:pt x="4691633" y="17526"/>
                </a:moveTo>
                <a:lnTo>
                  <a:pt x="4691633" y="4572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4572"/>
                </a:lnTo>
                <a:lnTo>
                  <a:pt x="4669535" y="17526"/>
                </a:lnTo>
                <a:lnTo>
                  <a:pt x="4674108" y="22098"/>
                </a:lnTo>
                <a:lnTo>
                  <a:pt x="4687062" y="22098"/>
                </a:lnTo>
                <a:lnTo>
                  <a:pt x="4691633" y="17526"/>
                </a:lnTo>
                <a:close/>
              </a:path>
              <a:path w="8116570" h="22225">
                <a:moveTo>
                  <a:pt x="4735830" y="17526"/>
                </a:moveTo>
                <a:lnTo>
                  <a:pt x="4735830" y="4572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4572"/>
                </a:lnTo>
                <a:lnTo>
                  <a:pt x="4713732" y="17526"/>
                </a:lnTo>
                <a:lnTo>
                  <a:pt x="4719066" y="22098"/>
                </a:lnTo>
                <a:lnTo>
                  <a:pt x="4731258" y="22098"/>
                </a:lnTo>
                <a:lnTo>
                  <a:pt x="4735830" y="17526"/>
                </a:lnTo>
                <a:close/>
              </a:path>
              <a:path w="8116570" h="22225">
                <a:moveTo>
                  <a:pt x="4780788" y="17526"/>
                </a:moveTo>
                <a:lnTo>
                  <a:pt x="4780788" y="4572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4572"/>
                </a:lnTo>
                <a:lnTo>
                  <a:pt x="4758690" y="17526"/>
                </a:lnTo>
                <a:lnTo>
                  <a:pt x="4763262" y="22098"/>
                </a:lnTo>
                <a:lnTo>
                  <a:pt x="4775454" y="22098"/>
                </a:lnTo>
                <a:lnTo>
                  <a:pt x="4780788" y="17526"/>
                </a:lnTo>
                <a:close/>
              </a:path>
              <a:path w="8116570" h="22225">
                <a:moveTo>
                  <a:pt x="4824983" y="17526"/>
                </a:moveTo>
                <a:lnTo>
                  <a:pt x="4824983" y="4572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4572"/>
                </a:lnTo>
                <a:lnTo>
                  <a:pt x="4802885" y="17526"/>
                </a:lnTo>
                <a:lnTo>
                  <a:pt x="4807458" y="22098"/>
                </a:lnTo>
                <a:lnTo>
                  <a:pt x="4820412" y="22098"/>
                </a:lnTo>
                <a:lnTo>
                  <a:pt x="4824983" y="17526"/>
                </a:lnTo>
                <a:close/>
              </a:path>
              <a:path w="8116570" h="22225">
                <a:moveTo>
                  <a:pt x="4869180" y="17526"/>
                </a:moveTo>
                <a:lnTo>
                  <a:pt x="4869180" y="4572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4572"/>
                </a:lnTo>
                <a:lnTo>
                  <a:pt x="4847082" y="17526"/>
                </a:lnTo>
                <a:lnTo>
                  <a:pt x="4852416" y="22098"/>
                </a:lnTo>
                <a:lnTo>
                  <a:pt x="4864608" y="22098"/>
                </a:lnTo>
                <a:lnTo>
                  <a:pt x="4869180" y="17526"/>
                </a:lnTo>
                <a:close/>
              </a:path>
              <a:path w="8116570" h="22225">
                <a:moveTo>
                  <a:pt x="4914138" y="17526"/>
                </a:moveTo>
                <a:lnTo>
                  <a:pt x="4914138" y="4572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4572"/>
                </a:lnTo>
                <a:lnTo>
                  <a:pt x="4892040" y="17526"/>
                </a:lnTo>
                <a:lnTo>
                  <a:pt x="4896612" y="22098"/>
                </a:lnTo>
                <a:lnTo>
                  <a:pt x="4908804" y="22098"/>
                </a:lnTo>
                <a:lnTo>
                  <a:pt x="4914138" y="17526"/>
                </a:lnTo>
                <a:close/>
              </a:path>
              <a:path w="8116570" h="22225">
                <a:moveTo>
                  <a:pt x="4958333" y="17526"/>
                </a:moveTo>
                <a:lnTo>
                  <a:pt x="4958333" y="4572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4572"/>
                </a:lnTo>
                <a:lnTo>
                  <a:pt x="4936235" y="17526"/>
                </a:lnTo>
                <a:lnTo>
                  <a:pt x="4941570" y="22098"/>
                </a:lnTo>
                <a:lnTo>
                  <a:pt x="4953762" y="22098"/>
                </a:lnTo>
                <a:lnTo>
                  <a:pt x="4958333" y="17526"/>
                </a:lnTo>
                <a:close/>
              </a:path>
              <a:path w="8116570" h="22225">
                <a:moveTo>
                  <a:pt x="5003279" y="17526"/>
                </a:moveTo>
                <a:lnTo>
                  <a:pt x="5003279" y="4572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4572"/>
                </a:lnTo>
                <a:lnTo>
                  <a:pt x="4980432" y="17526"/>
                </a:lnTo>
                <a:lnTo>
                  <a:pt x="4985766" y="22098"/>
                </a:lnTo>
                <a:lnTo>
                  <a:pt x="4997958" y="22098"/>
                </a:lnTo>
                <a:lnTo>
                  <a:pt x="5003279" y="17526"/>
                </a:lnTo>
                <a:close/>
              </a:path>
              <a:path w="8116570" h="22225">
                <a:moveTo>
                  <a:pt x="5047488" y="17526"/>
                </a:moveTo>
                <a:lnTo>
                  <a:pt x="5047488" y="4572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4572"/>
                </a:lnTo>
                <a:lnTo>
                  <a:pt x="5025377" y="17526"/>
                </a:lnTo>
                <a:lnTo>
                  <a:pt x="5029962" y="22098"/>
                </a:lnTo>
                <a:lnTo>
                  <a:pt x="5042141" y="22098"/>
                </a:lnTo>
                <a:lnTo>
                  <a:pt x="5047488" y="17526"/>
                </a:lnTo>
                <a:close/>
              </a:path>
              <a:path w="8116570" h="22225">
                <a:moveTo>
                  <a:pt x="5091683" y="17526"/>
                </a:moveTo>
                <a:lnTo>
                  <a:pt x="5091683" y="4572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4572"/>
                </a:lnTo>
                <a:lnTo>
                  <a:pt x="5069573" y="17526"/>
                </a:lnTo>
                <a:lnTo>
                  <a:pt x="5074920" y="22098"/>
                </a:lnTo>
                <a:lnTo>
                  <a:pt x="5087112" y="22098"/>
                </a:lnTo>
                <a:lnTo>
                  <a:pt x="5091683" y="17526"/>
                </a:lnTo>
                <a:close/>
              </a:path>
              <a:path w="8116570" h="22225">
                <a:moveTo>
                  <a:pt x="5136629" y="17526"/>
                </a:moveTo>
                <a:lnTo>
                  <a:pt x="5136629" y="4572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4572"/>
                </a:lnTo>
                <a:lnTo>
                  <a:pt x="5113782" y="17526"/>
                </a:lnTo>
                <a:lnTo>
                  <a:pt x="5119103" y="22098"/>
                </a:lnTo>
                <a:lnTo>
                  <a:pt x="5131308" y="22098"/>
                </a:lnTo>
                <a:lnTo>
                  <a:pt x="5136629" y="17526"/>
                </a:lnTo>
                <a:close/>
              </a:path>
              <a:path w="8116570" h="22225">
                <a:moveTo>
                  <a:pt x="5180838" y="17526"/>
                </a:moveTo>
                <a:lnTo>
                  <a:pt x="5180838" y="4572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4572"/>
                </a:lnTo>
                <a:lnTo>
                  <a:pt x="5158727" y="17526"/>
                </a:lnTo>
                <a:lnTo>
                  <a:pt x="5163312" y="22098"/>
                </a:lnTo>
                <a:lnTo>
                  <a:pt x="5176253" y="22098"/>
                </a:lnTo>
                <a:lnTo>
                  <a:pt x="5180838" y="17526"/>
                </a:lnTo>
                <a:close/>
              </a:path>
              <a:path w="8116570" h="22225">
                <a:moveTo>
                  <a:pt x="5225033" y="17526"/>
                </a:moveTo>
                <a:lnTo>
                  <a:pt x="5225033" y="4572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4572"/>
                </a:lnTo>
                <a:lnTo>
                  <a:pt x="5202923" y="17526"/>
                </a:lnTo>
                <a:lnTo>
                  <a:pt x="5208270" y="22098"/>
                </a:lnTo>
                <a:lnTo>
                  <a:pt x="5220462" y="22098"/>
                </a:lnTo>
                <a:lnTo>
                  <a:pt x="5225033" y="17526"/>
                </a:lnTo>
                <a:close/>
              </a:path>
              <a:path w="8116570" h="22225">
                <a:moveTo>
                  <a:pt x="5269979" y="17526"/>
                </a:moveTo>
                <a:lnTo>
                  <a:pt x="5269979" y="4572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4572"/>
                </a:lnTo>
                <a:lnTo>
                  <a:pt x="5247894" y="17526"/>
                </a:lnTo>
                <a:lnTo>
                  <a:pt x="5252453" y="22098"/>
                </a:lnTo>
                <a:lnTo>
                  <a:pt x="5264658" y="22098"/>
                </a:lnTo>
                <a:lnTo>
                  <a:pt x="5269979" y="17526"/>
                </a:lnTo>
                <a:close/>
              </a:path>
              <a:path w="8116570" h="22225">
                <a:moveTo>
                  <a:pt x="5314175" y="17526"/>
                </a:moveTo>
                <a:lnTo>
                  <a:pt x="5314175" y="4572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4572"/>
                </a:lnTo>
                <a:lnTo>
                  <a:pt x="5292077" y="17526"/>
                </a:lnTo>
                <a:lnTo>
                  <a:pt x="5296649" y="22098"/>
                </a:lnTo>
                <a:lnTo>
                  <a:pt x="5309603" y="22098"/>
                </a:lnTo>
                <a:lnTo>
                  <a:pt x="5314175" y="17526"/>
                </a:lnTo>
                <a:close/>
              </a:path>
              <a:path w="8116570" h="22225">
                <a:moveTo>
                  <a:pt x="5358383" y="17526"/>
                </a:moveTo>
                <a:lnTo>
                  <a:pt x="5358383" y="4572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4572"/>
                </a:lnTo>
                <a:lnTo>
                  <a:pt x="5336273" y="17526"/>
                </a:lnTo>
                <a:lnTo>
                  <a:pt x="5341620" y="22098"/>
                </a:lnTo>
                <a:lnTo>
                  <a:pt x="5353799" y="22098"/>
                </a:lnTo>
                <a:lnTo>
                  <a:pt x="5358383" y="17526"/>
                </a:lnTo>
                <a:close/>
              </a:path>
              <a:path w="8116570" h="22225">
                <a:moveTo>
                  <a:pt x="5403329" y="17526"/>
                </a:moveTo>
                <a:lnTo>
                  <a:pt x="5403329" y="4572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4572"/>
                </a:lnTo>
                <a:lnTo>
                  <a:pt x="5381244" y="17526"/>
                </a:lnTo>
                <a:lnTo>
                  <a:pt x="5385803" y="22098"/>
                </a:lnTo>
                <a:lnTo>
                  <a:pt x="5398008" y="22098"/>
                </a:lnTo>
                <a:lnTo>
                  <a:pt x="5403329" y="17526"/>
                </a:lnTo>
                <a:close/>
              </a:path>
              <a:path w="8116570" h="22225">
                <a:moveTo>
                  <a:pt x="5447525" y="17526"/>
                </a:moveTo>
                <a:lnTo>
                  <a:pt x="5447525" y="4572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4572"/>
                </a:lnTo>
                <a:lnTo>
                  <a:pt x="5425427" y="17526"/>
                </a:lnTo>
                <a:lnTo>
                  <a:pt x="5430774" y="22098"/>
                </a:lnTo>
                <a:lnTo>
                  <a:pt x="5442953" y="22098"/>
                </a:lnTo>
                <a:lnTo>
                  <a:pt x="5447525" y="17526"/>
                </a:lnTo>
                <a:close/>
              </a:path>
              <a:path w="8116570" h="22225">
                <a:moveTo>
                  <a:pt x="5492496" y="17526"/>
                </a:moveTo>
                <a:lnTo>
                  <a:pt x="5492496" y="4572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4572"/>
                </a:lnTo>
                <a:lnTo>
                  <a:pt x="5469623" y="17526"/>
                </a:lnTo>
                <a:lnTo>
                  <a:pt x="5474970" y="22098"/>
                </a:lnTo>
                <a:lnTo>
                  <a:pt x="5487149" y="22098"/>
                </a:lnTo>
                <a:lnTo>
                  <a:pt x="5492496" y="17526"/>
                </a:lnTo>
                <a:close/>
              </a:path>
              <a:path w="8116570" h="22225">
                <a:moveTo>
                  <a:pt x="5536679" y="17526"/>
                </a:moveTo>
                <a:lnTo>
                  <a:pt x="5536679" y="4572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4572"/>
                </a:lnTo>
                <a:lnTo>
                  <a:pt x="5514594" y="17526"/>
                </a:lnTo>
                <a:lnTo>
                  <a:pt x="5519153" y="22098"/>
                </a:lnTo>
                <a:lnTo>
                  <a:pt x="5531358" y="22098"/>
                </a:lnTo>
                <a:lnTo>
                  <a:pt x="5536679" y="17526"/>
                </a:lnTo>
                <a:close/>
              </a:path>
              <a:path w="8116570" h="22225">
                <a:moveTo>
                  <a:pt x="5580875" y="17526"/>
                </a:moveTo>
                <a:lnTo>
                  <a:pt x="5580875" y="4572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4572"/>
                </a:lnTo>
                <a:lnTo>
                  <a:pt x="5558777" y="17526"/>
                </a:lnTo>
                <a:lnTo>
                  <a:pt x="5564124" y="22098"/>
                </a:lnTo>
                <a:lnTo>
                  <a:pt x="5576303" y="22098"/>
                </a:lnTo>
                <a:lnTo>
                  <a:pt x="5580875" y="17526"/>
                </a:lnTo>
                <a:close/>
              </a:path>
              <a:path w="8116570" h="22225">
                <a:moveTo>
                  <a:pt x="5625846" y="17526"/>
                </a:moveTo>
                <a:lnTo>
                  <a:pt x="5625846" y="4572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4572"/>
                </a:lnTo>
                <a:lnTo>
                  <a:pt x="5602973" y="17526"/>
                </a:lnTo>
                <a:lnTo>
                  <a:pt x="5608320" y="22098"/>
                </a:lnTo>
                <a:lnTo>
                  <a:pt x="5620499" y="22098"/>
                </a:lnTo>
                <a:lnTo>
                  <a:pt x="5625846" y="17526"/>
                </a:lnTo>
                <a:close/>
              </a:path>
              <a:path w="8116570" h="22225">
                <a:moveTo>
                  <a:pt x="5670029" y="17526"/>
                </a:moveTo>
                <a:lnTo>
                  <a:pt x="5670029" y="4572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4572"/>
                </a:lnTo>
                <a:lnTo>
                  <a:pt x="5647944" y="17526"/>
                </a:lnTo>
                <a:lnTo>
                  <a:pt x="5652503" y="22098"/>
                </a:lnTo>
                <a:lnTo>
                  <a:pt x="5664708" y="22098"/>
                </a:lnTo>
                <a:lnTo>
                  <a:pt x="5670029" y="17526"/>
                </a:lnTo>
                <a:close/>
              </a:path>
              <a:path w="8116570" h="22225">
                <a:moveTo>
                  <a:pt x="5714225" y="17526"/>
                </a:moveTo>
                <a:lnTo>
                  <a:pt x="5714225" y="4572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4572"/>
                </a:lnTo>
                <a:lnTo>
                  <a:pt x="5692127" y="17526"/>
                </a:lnTo>
                <a:lnTo>
                  <a:pt x="5697474" y="22098"/>
                </a:lnTo>
                <a:lnTo>
                  <a:pt x="5709653" y="22098"/>
                </a:lnTo>
                <a:lnTo>
                  <a:pt x="5714225" y="17526"/>
                </a:lnTo>
                <a:close/>
              </a:path>
              <a:path w="8116570" h="22225">
                <a:moveTo>
                  <a:pt x="5759196" y="17526"/>
                </a:moveTo>
                <a:lnTo>
                  <a:pt x="5759196" y="4572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4572"/>
                </a:lnTo>
                <a:lnTo>
                  <a:pt x="5737098" y="17526"/>
                </a:lnTo>
                <a:lnTo>
                  <a:pt x="5741670" y="22098"/>
                </a:lnTo>
                <a:lnTo>
                  <a:pt x="5753849" y="22098"/>
                </a:lnTo>
                <a:lnTo>
                  <a:pt x="5759196" y="17526"/>
                </a:lnTo>
                <a:close/>
              </a:path>
              <a:path w="8116570" h="22225">
                <a:moveTo>
                  <a:pt x="5803379" y="17526"/>
                </a:moveTo>
                <a:lnTo>
                  <a:pt x="5803379" y="4572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4572"/>
                </a:lnTo>
                <a:lnTo>
                  <a:pt x="5781294" y="17526"/>
                </a:lnTo>
                <a:lnTo>
                  <a:pt x="5785853" y="22098"/>
                </a:lnTo>
                <a:lnTo>
                  <a:pt x="5798820" y="22098"/>
                </a:lnTo>
                <a:lnTo>
                  <a:pt x="5803379" y="17526"/>
                </a:lnTo>
                <a:close/>
              </a:path>
              <a:path w="8116570" h="22225">
                <a:moveTo>
                  <a:pt x="5847575" y="17526"/>
                </a:moveTo>
                <a:lnTo>
                  <a:pt x="5847575" y="4572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4572"/>
                </a:lnTo>
                <a:lnTo>
                  <a:pt x="5825477" y="17526"/>
                </a:lnTo>
                <a:lnTo>
                  <a:pt x="5830824" y="22098"/>
                </a:lnTo>
                <a:lnTo>
                  <a:pt x="5843003" y="22098"/>
                </a:lnTo>
                <a:lnTo>
                  <a:pt x="5847575" y="17526"/>
                </a:lnTo>
                <a:close/>
              </a:path>
              <a:path w="8116570" h="22225">
                <a:moveTo>
                  <a:pt x="5892546" y="17526"/>
                </a:moveTo>
                <a:lnTo>
                  <a:pt x="5892546" y="4572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4572"/>
                </a:lnTo>
                <a:lnTo>
                  <a:pt x="5870448" y="17526"/>
                </a:lnTo>
                <a:lnTo>
                  <a:pt x="5875020" y="22098"/>
                </a:lnTo>
                <a:lnTo>
                  <a:pt x="5887199" y="22098"/>
                </a:lnTo>
                <a:lnTo>
                  <a:pt x="5892546" y="17526"/>
                </a:lnTo>
                <a:close/>
              </a:path>
              <a:path w="8116570" h="22225">
                <a:moveTo>
                  <a:pt x="5936729" y="17526"/>
                </a:moveTo>
                <a:lnTo>
                  <a:pt x="5936729" y="4572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4572"/>
                </a:lnTo>
                <a:lnTo>
                  <a:pt x="5914644" y="17526"/>
                </a:lnTo>
                <a:lnTo>
                  <a:pt x="5919965" y="22098"/>
                </a:lnTo>
                <a:lnTo>
                  <a:pt x="5932170" y="22098"/>
                </a:lnTo>
                <a:lnTo>
                  <a:pt x="5936729" y="17526"/>
                </a:lnTo>
                <a:close/>
              </a:path>
              <a:path w="8116570" h="22225">
                <a:moveTo>
                  <a:pt x="5981700" y="17526"/>
                </a:moveTo>
                <a:lnTo>
                  <a:pt x="5981700" y="4572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4572"/>
                </a:lnTo>
                <a:lnTo>
                  <a:pt x="5958827" y="17526"/>
                </a:lnTo>
                <a:lnTo>
                  <a:pt x="5964174" y="22098"/>
                </a:lnTo>
                <a:lnTo>
                  <a:pt x="5976353" y="22098"/>
                </a:lnTo>
                <a:lnTo>
                  <a:pt x="5981700" y="17526"/>
                </a:lnTo>
                <a:close/>
              </a:path>
              <a:path w="8116570" h="22225">
                <a:moveTo>
                  <a:pt x="6025896" y="17526"/>
                </a:moveTo>
                <a:lnTo>
                  <a:pt x="6025896" y="4572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4572"/>
                </a:lnTo>
                <a:lnTo>
                  <a:pt x="6003798" y="17526"/>
                </a:lnTo>
                <a:lnTo>
                  <a:pt x="6008370" y="22098"/>
                </a:lnTo>
                <a:lnTo>
                  <a:pt x="6020549" y="22098"/>
                </a:lnTo>
                <a:lnTo>
                  <a:pt x="6025896" y="17526"/>
                </a:lnTo>
                <a:close/>
              </a:path>
              <a:path w="8116570" h="22225">
                <a:moveTo>
                  <a:pt x="6070079" y="17526"/>
                </a:moveTo>
                <a:lnTo>
                  <a:pt x="6070079" y="4572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4572"/>
                </a:lnTo>
                <a:lnTo>
                  <a:pt x="6047994" y="17526"/>
                </a:lnTo>
                <a:lnTo>
                  <a:pt x="6053315" y="22098"/>
                </a:lnTo>
                <a:lnTo>
                  <a:pt x="6065520" y="22098"/>
                </a:lnTo>
                <a:lnTo>
                  <a:pt x="6070079" y="17526"/>
                </a:lnTo>
                <a:close/>
              </a:path>
              <a:path w="8116570" h="22225">
                <a:moveTo>
                  <a:pt x="6115050" y="17526"/>
                </a:moveTo>
                <a:lnTo>
                  <a:pt x="6115050" y="4572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4572"/>
                </a:lnTo>
                <a:lnTo>
                  <a:pt x="6092177" y="17526"/>
                </a:lnTo>
                <a:lnTo>
                  <a:pt x="6097524" y="22098"/>
                </a:lnTo>
                <a:lnTo>
                  <a:pt x="6109703" y="22098"/>
                </a:lnTo>
                <a:lnTo>
                  <a:pt x="6115050" y="17526"/>
                </a:lnTo>
                <a:close/>
              </a:path>
              <a:path w="8116570" h="22225">
                <a:moveTo>
                  <a:pt x="6159246" y="17526"/>
                </a:moveTo>
                <a:lnTo>
                  <a:pt x="6159246" y="4572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4572"/>
                </a:lnTo>
                <a:lnTo>
                  <a:pt x="6137148" y="17526"/>
                </a:lnTo>
                <a:lnTo>
                  <a:pt x="6141720" y="22098"/>
                </a:lnTo>
                <a:lnTo>
                  <a:pt x="6153899" y="22098"/>
                </a:lnTo>
                <a:lnTo>
                  <a:pt x="6159246" y="17526"/>
                </a:lnTo>
                <a:close/>
              </a:path>
              <a:path w="8116570" h="22225">
                <a:moveTo>
                  <a:pt x="6203429" y="17526"/>
                </a:moveTo>
                <a:lnTo>
                  <a:pt x="6203429" y="4572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4572"/>
                </a:lnTo>
                <a:lnTo>
                  <a:pt x="6181344" y="17526"/>
                </a:lnTo>
                <a:lnTo>
                  <a:pt x="6186665" y="22098"/>
                </a:lnTo>
                <a:lnTo>
                  <a:pt x="6198870" y="22098"/>
                </a:lnTo>
                <a:lnTo>
                  <a:pt x="6203429" y="17526"/>
                </a:lnTo>
                <a:close/>
              </a:path>
              <a:path w="8116570" h="22225">
                <a:moveTo>
                  <a:pt x="6248400" y="17526"/>
                </a:moveTo>
                <a:lnTo>
                  <a:pt x="6248400" y="4572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4572"/>
                </a:lnTo>
                <a:lnTo>
                  <a:pt x="6226289" y="17526"/>
                </a:lnTo>
                <a:lnTo>
                  <a:pt x="6230874" y="22098"/>
                </a:lnTo>
                <a:lnTo>
                  <a:pt x="6243053" y="22098"/>
                </a:lnTo>
                <a:lnTo>
                  <a:pt x="6248400" y="17526"/>
                </a:lnTo>
                <a:close/>
              </a:path>
              <a:path w="8116570" h="22225">
                <a:moveTo>
                  <a:pt x="6292596" y="17526"/>
                </a:moveTo>
                <a:lnTo>
                  <a:pt x="6292596" y="4572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4572"/>
                </a:lnTo>
                <a:lnTo>
                  <a:pt x="6270498" y="17526"/>
                </a:lnTo>
                <a:lnTo>
                  <a:pt x="6275070" y="22098"/>
                </a:lnTo>
                <a:lnTo>
                  <a:pt x="6288024" y="22098"/>
                </a:lnTo>
                <a:lnTo>
                  <a:pt x="6292596" y="17526"/>
                </a:lnTo>
                <a:close/>
              </a:path>
              <a:path w="8116570" h="22225">
                <a:moveTo>
                  <a:pt x="6336779" y="17526"/>
                </a:moveTo>
                <a:lnTo>
                  <a:pt x="6336779" y="4572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4572"/>
                </a:lnTo>
                <a:lnTo>
                  <a:pt x="6314694" y="17526"/>
                </a:lnTo>
                <a:lnTo>
                  <a:pt x="6320015" y="22098"/>
                </a:lnTo>
                <a:lnTo>
                  <a:pt x="6332220" y="22098"/>
                </a:lnTo>
                <a:lnTo>
                  <a:pt x="6336779" y="17526"/>
                </a:lnTo>
                <a:close/>
              </a:path>
              <a:path w="8116570" h="22225">
                <a:moveTo>
                  <a:pt x="6381750" y="17526"/>
                </a:moveTo>
                <a:lnTo>
                  <a:pt x="6381750" y="4572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4572"/>
                </a:lnTo>
                <a:lnTo>
                  <a:pt x="6359639" y="17526"/>
                </a:lnTo>
                <a:lnTo>
                  <a:pt x="6364224" y="22098"/>
                </a:lnTo>
                <a:lnTo>
                  <a:pt x="6376403" y="22098"/>
                </a:lnTo>
                <a:lnTo>
                  <a:pt x="6381750" y="17526"/>
                </a:lnTo>
                <a:close/>
              </a:path>
              <a:path w="8116570" h="22225">
                <a:moveTo>
                  <a:pt x="6425946" y="17526"/>
                </a:moveTo>
                <a:lnTo>
                  <a:pt x="6425946" y="4572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4572"/>
                </a:lnTo>
                <a:lnTo>
                  <a:pt x="6403848" y="17526"/>
                </a:lnTo>
                <a:lnTo>
                  <a:pt x="6409182" y="22098"/>
                </a:lnTo>
                <a:lnTo>
                  <a:pt x="6421374" y="22098"/>
                </a:lnTo>
                <a:lnTo>
                  <a:pt x="6425946" y="17526"/>
                </a:lnTo>
                <a:close/>
              </a:path>
              <a:path w="8116570" h="22225">
                <a:moveTo>
                  <a:pt x="6470891" y="17526"/>
                </a:moveTo>
                <a:lnTo>
                  <a:pt x="6470891" y="4572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4572"/>
                </a:lnTo>
                <a:lnTo>
                  <a:pt x="6448044" y="17526"/>
                </a:lnTo>
                <a:lnTo>
                  <a:pt x="6453365" y="22098"/>
                </a:lnTo>
                <a:lnTo>
                  <a:pt x="6465570" y="22098"/>
                </a:lnTo>
                <a:lnTo>
                  <a:pt x="6470891" y="17526"/>
                </a:lnTo>
                <a:close/>
              </a:path>
              <a:path w="8116570" h="22225">
                <a:moveTo>
                  <a:pt x="6515100" y="17526"/>
                </a:moveTo>
                <a:lnTo>
                  <a:pt x="6515100" y="4572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4572"/>
                </a:lnTo>
                <a:lnTo>
                  <a:pt x="6492989" y="17526"/>
                </a:lnTo>
                <a:lnTo>
                  <a:pt x="6497574" y="22098"/>
                </a:lnTo>
                <a:lnTo>
                  <a:pt x="6509753" y="22098"/>
                </a:lnTo>
                <a:lnTo>
                  <a:pt x="6515100" y="17526"/>
                </a:lnTo>
                <a:close/>
              </a:path>
              <a:path w="8116570" h="22225">
                <a:moveTo>
                  <a:pt x="6559296" y="17526"/>
                </a:moveTo>
                <a:lnTo>
                  <a:pt x="6559296" y="4572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4572"/>
                </a:lnTo>
                <a:lnTo>
                  <a:pt x="6537198" y="17526"/>
                </a:lnTo>
                <a:lnTo>
                  <a:pt x="6542532" y="22098"/>
                </a:lnTo>
                <a:lnTo>
                  <a:pt x="6554724" y="22098"/>
                </a:lnTo>
                <a:lnTo>
                  <a:pt x="6559296" y="17526"/>
                </a:lnTo>
                <a:close/>
              </a:path>
              <a:path w="8116570" h="22225">
                <a:moveTo>
                  <a:pt x="6604241" y="17526"/>
                </a:moveTo>
                <a:lnTo>
                  <a:pt x="6604241" y="4572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4572"/>
                </a:lnTo>
                <a:lnTo>
                  <a:pt x="6581394" y="17526"/>
                </a:lnTo>
                <a:lnTo>
                  <a:pt x="6586715" y="22098"/>
                </a:lnTo>
                <a:lnTo>
                  <a:pt x="6598920" y="22098"/>
                </a:lnTo>
                <a:lnTo>
                  <a:pt x="6604241" y="17526"/>
                </a:lnTo>
                <a:close/>
              </a:path>
              <a:path w="8116570" h="22225">
                <a:moveTo>
                  <a:pt x="6648450" y="17526"/>
                </a:moveTo>
                <a:lnTo>
                  <a:pt x="6648450" y="4572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4572"/>
                </a:lnTo>
                <a:lnTo>
                  <a:pt x="6626339" y="17526"/>
                </a:lnTo>
                <a:lnTo>
                  <a:pt x="6630924" y="22098"/>
                </a:lnTo>
                <a:lnTo>
                  <a:pt x="6643103" y="22098"/>
                </a:lnTo>
                <a:lnTo>
                  <a:pt x="6648450" y="17526"/>
                </a:lnTo>
                <a:close/>
              </a:path>
              <a:path w="8116570" h="22225">
                <a:moveTo>
                  <a:pt x="6692646" y="17526"/>
                </a:moveTo>
                <a:lnTo>
                  <a:pt x="6692646" y="4572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4572"/>
                </a:lnTo>
                <a:lnTo>
                  <a:pt x="6670548" y="17526"/>
                </a:lnTo>
                <a:lnTo>
                  <a:pt x="6675882" y="22098"/>
                </a:lnTo>
                <a:lnTo>
                  <a:pt x="6688074" y="22098"/>
                </a:lnTo>
                <a:lnTo>
                  <a:pt x="6692646" y="17526"/>
                </a:lnTo>
                <a:close/>
              </a:path>
              <a:path w="8116570" h="22225">
                <a:moveTo>
                  <a:pt x="6737591" y="17526"/>
                </a:moveTo>
                <a:lnTo>
                  <a:pt x="6737591" y="4572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4572"/>
                </a:lnTo>
                <a:lnTo>
                  <a:pt x="6715506" y="17526"/>
                </a:lnTo>
                <a:lnTo>
                  <a:pt x="6720065" y="22098"/>
                </a:lnTo>
                <a:lnTo>
                  <a:pt x="6732270" y="22098"/>
                </a:lnTo>
                <a:lnTo>
                  <a:pt x="6737591" y="17526"/>
                </a:lnTo>
                <a:close/>
              </a:path>
              <a:path w="8116570" h="22225">
                <a:moveTo>
                  <a:pt x="6781800" y="17526"/>
                </a:moveTo>
                <a:lnTo>
                  <a:pt x="6781800" y="4572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4572"/>
                </a:lnTo>
                <a:lnTo>
                  <a:pt x="6759689" y="17526"/>
                </a:lnTo>
                <a:lnTo>
                  <a:pt x="6764274" y="22098"/>
                </a:lnTo>
                <a:lnTo>
                  <a:pt x="6777215" y="22098"/>
                </a:lnTo>
                <a:lnTo>
                  <a:pt x="6781800" y="17526"/>
                </a:lnTo>
                <a:close/>
              </a:path>
              <a:path w="8116570" h="22225">
                <a:moveTo>
                  <a:pt x="6825996" y="17526"/>
                </a:moveTo>
                <a:lnTo>
                  <a:pt x="6825996" y="4572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4572"/>
                </a:lnTo>
                <a:lnTo>
                  <a:pt x="6803898" y="17526"/>
                </a:lnTo>
                <a:lnTo>
                  <a:pt x="6809232" y="22098"/>
                </a:lnTo>
                <a:lnTo>
                  <a:pt x="6821424" y="22098"/>
                </a:lnTo>
                <a:lnTo>
                  <a:pt x="6825996" y="17526"/>
                </a:lnTo>
                <a:close/>
              </a:path>
              <a:path w="8116570" h="22225">
                <a:moveTo>
                  <a:pt x="6870941" y="17526"/>
                </a:moveTo>
                <a:lnTo>
                  <a:pt x="6870941" y="4572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4572"/>
                </a:lnTo>
                <a:lnTo>
                  <a:pt x="6848856" y="17526"/>
                </a:lnTo>
                <a:lnTo>
                  <a:pt x="6853415" y="22098"/>
                </a:lnTo>
                <a:lnTo>
                  <a:pt x="6865620" y="22098"/>
                </a:lnTo>
                <a:lnTo>
                  <a:pt x="6870941" y="17526"/>
                </a:lnTo>
                <a:close/>
              </a:path>
              <a:path w="8116570" h="22225">
                <a:moveTo>
                  <a:pt x="6915150" y="17526"/>
                </a:moveTo>
                <a:lnTo>
                  <a:pt x="6915150" y="4572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4572"/>
                </a:lnTo>
                <a:lnTo>
                  <a:pt x="6893039" y="17526"/>
                </a:lnTo>
                <a:lnTo>
                  <a:pt x="6898373" y="22098"/>
                </a:lnTo>
                <a:lnTo>
                  <a:pt x="6910565" y="22098"/>
                </a:lnTo>
                <a:lnTo>
                  <a:pt x="6915150" y="17526"/>
                </a:lnTo>
                <a:close/>
              </a:path>
              <a:path w="8116570" h="22225">
                <a:moveTo>
                  <a:pt x="6960108" y="17526"/>
                </a:moveTo>
                <a:lnTo>
                  <a:pt x="6960108" y="4572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4572"/>
                </a:lnTo>
                <a:lnTo>
                  <a:pt x="6937248" y="17526"/>
                </a:lnTo>
                <a:lnTo>
                  <a:pt x="6942582" y="22098"/>
                </a:lnTo>
                <a:lnTo>
                  <a:pt x="6954774" y="22098"/>
                </a:lnTo>
                <a:lnTo>
                  <a:pt x="6960108" y="17526"/>
                </a:lnTo>
                <a:close/>
              </a:path>
              <a:path w="8116570" h="22225">
                <a:moveTo>
                  <a:pt x="7004291" y="17526"/>
                </a:moveTo>
                <a:lnTo>
                  <a:pt x="7004291" y="4572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4572"/>
                </a:lnTo>
                <a:lnTo>
                  <a:pt x="6982206" y="17526"/>
                </a:lnTo>
                <a:lnTo>
                  <a:pt x="6986765" y="22098"/>
                </a:lnTo>
                <a:lnTo>
                  <a:pt x="6998970" y="22098"/>
                </a:lnTo>
                <a:lnTo>
                  <a:pt x="7004291" y="17526"/>
                </a:lnTo>
                <a:close/>
              </a:path>
              <a:path w="8116570" h="22225">
                <a:moveTo>
                  <a:pt x="7048500" y="17526"/>
                </a:moveTo>
                <a:lnTo>
                  <a:pt x="7048500" y="4572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4572"/>
                </a:lnTo>
                <a:lnTo>
                  <a:pt x="7026389" y="17526"/>
                </a:lnTo>
                <a:lnTo>
                  <a:pt x="7031736" y="22098"/>
                </a:lnTo>
                <a:lnTo>
                  <a:pt x="7043915" y="22098"/>
                </a:lnTo>
                <a:lnTo>
                  <a:pt x="7048500" y="17526"/>
                </a:lnTo>
                <a:close/>
              </a:path>
              <a:path w="8116570" h="22225">
                <a:moveTo>
                  <a:pt x="7093458" y="17526"/>
                </a:moveTo>
                <a:lnTo>
                  <a:pt x="7093458" y="4572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4572"/>
                </a:lnTo>
                <a:lnTo>
                  <a:pt x="7070598" y="17526"/>
                </a:lnTo>
                <a:lnTo>
                  <a:pt x="7075932" y="22098"/>
                </a:lnTo>
                <a:lnTo>
                  <a:pt x="7088124" y="22098"/>
                </a:lnTo>
                <a:lnTo>
                  <a:pt x="7093458" y="17526"/>
                </a:lnTo>
                <a:close/>
              </a:path>
              <a:path w="8116570" h="22225">
                <a:moveTo>
                  <a:pt x="7137641" y="17526"/>
                </a:moveTo>
                <a:lnTo>
                  <a:pt x="7137641" y="4572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4572"/>
                </a:lnTo>
                <a:lnTo>
                  <a:pt x="7115556" y="17526"/>
                </a:lnTo>
                <a:lnTo>
                  <a:pt x="7120115" y="22098"/>
                </a:lnTo>
                <a:lnTo>
                  <a:pt x="7132320" y="22098"/>
                </a:lnTo>
                <a:lnTo>
                  <a:pt x="7137641" y="17526"/>
                </a:lnTo>
                <a:close/>
              </a:path>
              <a:path w="8116570" h="22225">
                <a:moveTo>
                  <a:pt x="7181850" y="17526"/>
                </a:moveTo>
                <a:lnTo>
                  <a:pt x="7181850" y="4572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4572"/>
                </a:lnTo>
                <a:lnTo>
                  <a:pt x="7159739" y="17526"/>
                </a:lnTo>
                <a:lnTo>
                  <a:pt x="7165086" y="22098"/>
                </a:lnTo>
                <a:lnTo>
                  <a:pt x="7177265" y="22098"/>
                </a:lnTo>
                <a:lnTo>
                  <a:pt x="7181850" y="17526"/>
                </a:lnTo>
                <a:close/>
              </a:path>
              <a:path w="8116570" h="22225">
                <a:moveTo>
                  <a:pt x="7226808" y="17526"/>
                </a:moveTo>
                <a:lnTo>
                  <a:pt x="7226808" y="4572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4572"/>
                </a:lnTo>
                <a:lnTo>
                  <a:pt x="7204710" y="17526"/>
                </a:lnTo>
                <a:lnTo>
                  <a:pt x="7209282" y="22098"/>
                </a:lnTo>
                <a:lnTo>
                  <a:pt x="7221474" y="22098"/>
                </a:lnTo>
                <a:lnTo>
                  <a:pt x="7226808" y="17526"/>
                </a:lnTo>
                <a:close/>
              </a:path>
              <a:path w="8116570" h="22225">
                <a:moveTo>
                  <a:pt x="7270991" y="17526"/>
                </a:moveTo>
                <a:lnTo>
                  <a:pt x="7270991" y="4572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4572"/>
                </a:lnTo>
                <a:lnTo>
                  <a:pt x="7248906" y="17526"/>
                </a:lnTo>
                <a:lnTo>
                  <a:pt x="7253465" y="22098"/>
                </a:lnTo>
                <a:lnTo>
                  <a:pt x="7266432" y="22098"/>
                </a:lnTo>
                <a:lnTo>
                  <a:pt x="7270991" y="17526"/>
                </a:lnTo>
                <a:close/>
              </a:path>
              <a:path w="8116570" h="22225">
                <a:moveTo>
                  <a:pt x="7315200" y="17526"/>
                </a:moveTo>
                <a:lnTo>
                  <a:pt x="7315200" y="4572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4572"/>
                </a:lnTo>
                <a:lnTo>
                  <a:pt x="7293089" y="17526"/>
                </a:lnTo>
                <a:lnTo>
                  <a:pt x="7298436" y="22098"/>
                </a:lnTo>
                <a:lnTo>
                  <a:pt x="7310615" y="22098"/>
                </a:lnTo>
                <a:lnTo>
                  <a:pt x="7315200" y="17526"/>
                </a:lnTo>
                <a:close/>
              </a:path>
              <a:path w="8116570" h="22225">
                <a:moveTo>
                  <a:pt x="7360158" y="17526"/>
                </a:moveTo>
                <a:lnTo>
                  <a:pt x="7360158" y="4572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4572"/>
                </a:lnTo>
                <a:lnTo>
                  <a:pt x="7338060" y="17526"/>
                </a:lnTo>
                <a:lnTo>
                  <a:pt x="7342632" y="22098"/>
                </a:lnTo>
                <a:lnTo>
                  <a:pt x="7354824" y="22098"/>
                </a:lnTo>
                <a:lnTo>
                  <a:pt x="7360158" y="17526"/>
                </a:lnTo>
                <a:close/>
              </a:path>
              <a:path w="8116570" h="22225">
                <a:moveTo>
                  <a:pt x="7404341" y="17526"/>
                </a:moveTo>
                <a:lnTo>
                  <a:pt x="7404341" y="4572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4572"/>
                </a:lnTo>
                <a:lnTo>
                  <a:pt x="7382256" y="17526"/>
                </a:lnTo>
                <a:lnTo>
                  <a:pt x="7387577" y="22098"/>
                </a:lnTo>
                <a:lnTo>
                  <a:pt x="7399782" y="22098"/>
                </a:lnTo>
                <a:lnTo>
                  <a:pt x="7404341" y="17526"/>
                </a:lnTo>
                <a:close/>
              </a:path>
              <a:path w="8116570" h="22225">
                <a:moveTo>
                  <a:pt x="7449299" y="17526"/>
                </a:moveTo>
                <a:lnTo>
                  <a:pt x="7449299" y="4572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4572"/>
                </a:lnTo>
                <a:lnTo>
                  <a:pt x="7426452" y="17526"/>
                </a:lnTo>
                <a:lnTo>
                  <a:pt x="7431773" y="22098"/>
                </a:lnTo>
                <a:lnTo>
                  <a:pt x="7443978" y="22098"/>
                </a:lnTo>
                <a:lnTo>
                  <a:pt x="7449299" y="17526"/>
                </a:lnTo>
                <a:close/>
              </a:path>
              <a:path w="8116570" h="22225">
                <a:moveTo>
                  <a:pt x="7493508" y="17526"/>
                </a:moveTo>
                <a:lnTo>
                  <a:pt x="7493508" y="4572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4572"/>
                </a:lnTo>
                <a:lnTo>
                  <a:pt x="7471397" y="17526"/>
                </a:lnTo>
                <a:lnTo>
                  <a:pt x="7475982" y="22098"/>
                </a:lnTo>
                <a:lnTo>
                  <a:pt x="7488174" y="22098"/>
                </a:lnTo>
                <a:lnTo>
                  <a:pt x="7493508" y="17526"/>
                </a:lnTo>
                <a:close/>
              </a:path>
              <a:path w="8116570" h="22225">
                <a:moveTo>
                  <a:pt x="7537691" y="17526"/>
                </a:moveTo>
                <a:lnTo>
                  <a:pt x="7537691" y="4572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4572"/>
                </a:lnTo>
                <a:lnTo>
                  <a:pt x="7515606" y="17526"/>
                </a:lnTo>
                <a:lnTo>
                  <a:pt x="7520927" y="22098"/>
                </a:lnTo>
                <a:lnTo>
                  <a:pt x="7533132" y="22098"/>
                </a:lnTo>
                <a:lnTo>
                  <a:pt x="7537691" y="17526"/>
                </a:lnTo>
                <a:close/>
              </a:path>
              <a:path w="8116570" h="22225">
                <a:moveTo>
                  <a:pt x="7582649" y="17526"/>
                </a:moveTo>
                <a:lnTo>
                  <a:pt x="7582649" y="4572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4572"/>
                </a:lnTo>
                <a:lnTo>
                  <a:pt x="7559802" y="17526"/>
                </a:lnTo>
                <a:lnTo>
                  <a:pt x="7565123" y="22098"/>
                </a:lnTo>
                <a:lnTo>
                  <a:pt x="7577328" y="22098"/>
                </a:lnTo>
                <a:lnTo>
                  <a:pt x="7582649" y="17526"/>
                </a:lnTo>
                <a:close/>
              </a:path>
              <a:path w="8116570" h="22225">
                <a:moveTo>
                  <a:pt x="7626858" y="17526"/>
                </a:moveTo>
                <a:lnTo>
                  <a:pt x="7626858" y="4572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4572"/>
                </a:lnTo>
                <a:lnTo>
                  <a:pt x="7604747" y="17526"/>
                </a:lnTo>
                <a:lnTo>
                  <a:pt x="7609332" y="22098"/>
                </a:lnTo>
                <a:lnTo>
                  <a:pt x="7621524" y="22098"/>
                </a:lnTo>
                <a:lnTo>
                  <a:pt x="7626858" y="17526"/>
                </a:lnTo>
                <a:close/>
              </a:path>
              <a:path w="8116570" h="22225">
                <a:moveTo>
                  <a:pt x="7671041" y="17526"/>
                </a:moveTo>
                <a:lnTo>
                  <a:pt x="7671041" y="4572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4572"/>
                </a:lnTo>
                <a:lnTo>
                  <a:pt x="7648956" y="17526"/>
                </a:lnTo>
                <a:lnTo>
                  <a:pt x="7654277" y="22098"/>
                </a:lnTo>
                <a:lnTo>
                  <a:pt x="7666482" y="22098"/>
                </a:lnTo>
                <a:lnTo>
                  <a:pt x="7671041" y="17526"/>
                </a:lnTo>
                <a:close/>
              </a:path>
              <a:path w="8116570" h="22225">
                <a:moveTo>
                  <a:pt x="7715999" y="17526"/>
                </a:moveTo>
                <a:lnTo>
                  <a:pt x="7715999" y="4572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4572"/>
                </a:lnTo>
                <a:lnTo>
                  <a:pt x="7693901" y="17526"/>
                </a:lnTo>
                <a:lnTo>
                  <a:pt x="7698473" y="22098"/>
                </a:lnTo>
                <a:lnTo>
                  <a:pt x="7710678" y="22098"/>
                </a:lnTo>
                <a:lnTo>
                  <a:pt x="7715999" y="17526"/>
                </a:lnTo>
                <a:close/>
              </a:path>
              <a:path w="8116570" h="22225">
                <a:moveTo>
                  <a:pt x="7760208" y="17526"/>
                </a:moveTo>
                <a:lnTo>
                  <a:pt x="7760208" y="4572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4572"/>
                </a:lnTo>
                <a:lnTo>
                  <a:pt x="7738097" y="17526"/>
                </a:lnTo>
                <a:lnTo>
                  <a:pt x="7742682" y="22098"/>
                </a:lnTo>
                <a:lnTo>
                  <a:pt x="7755623" y="22098"/>
                </a:lnTo>
                <a:lnTo>
                  <a:pt x="7760208" y="17526"/>
                </a:lnTo>
                <a:close/>
              </a:path>
              <a:path w="8116570" h="22225">
                <a:moveTo>
                  <a:pt x="7804391" y="17526"/>
                </a:moveTo>
                <a:lnTo>
                  <a:pt x="7804391" y="4572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4572"/>
                </a:lnTo>
                <a:lnTo>
                  <a:pt x="7782306" y="17526"/>
                </a:lnTo>
                <a:lnTo>
                  <a:pt x="7787627" y="22098"/>
                </a:lnTo>
                <a:lnTo>
                  <a:pt x="7799832" y="22098"/>
                </a:lnTo>
                <a:lnTo>
                  <a:pt x="7804391" y="17526"/>
                </a:lnTo>
                <a:close/>
              </a:path>
              <a:path w="8116570" h="22225">
                <a:moveTo>
                  <a:pt x="7849349" y="17526"/>
                </a:moveTo>
                <a:lnTo>
                  <a:pt x="7849349" y="4572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4572"/>
                </a:lnTo>
                <a:lnTo>
                  <a:pt x="7827251" y="17526"/>
                </a:lnTo>
                <a:lnTo>
                  <a:pt x="7831823" y="22098"/>
                </a:lnTo>
                <a:lnTo>
                  <a:pt x="7844028" y="22098"/>
                </a:lnTo>
                <a:lnTo>
                  <a:pt x="7849349" y="17526"/>
                </a:lnTo>
                <a:close/>
              </a:path>
              <a:path w="8116570" h="22225">
                <a:moveTo>
                  <a:pt x="7893558" y="17526"/>
                </a:moveTo>
                <a:lnTo>
                  <a:pt x="7893558" y="4572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4572"/>
                </a:lnTo>
                <a:lnTo>
                  <a:pt x="7871460" y="17526"/>
                </a:lnTo>
                <a:lnTo>
                  <a:pt x="7876794" y="22098"/>
                </a:lnTo>
                <a:lnTo>
                  <a:pt x="7888973" y="22098"/>
                </a:lnTo>
                <a:lnTo>
                  <a:pt x="7893558" y="17526"/>
                </a:lnTo>
                <a:close/>
              </a:path>
              <a:path w="8116570" h="22225">
                <a:moveTo>
                  <a:pt x="7938503" y="17526"/>
                </a:moveTo>
                <a:lnTo>
                  <a:pt x="7938503" y="4572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4572"/>
                </a:lnTo>
                <a:lnTo>
                  <a:pt x="7915656" y="17526"/>
                </a:lnTo>
                <a:lnTo>
                  <a:pt x="7920977" y="22098"/>
                </a:lnTo>
                <a:lnTo>
                  <a:pt x="7933182" y="22098"/>
                </a:lnTo>
                <a:lnTo>
                  <a:pt x="7938503" y="17526"/>
                </a:lnTo>
                <a:close/>
              </a:path>
              <a:path w="8116570" h="22225">
                <a:moveTo>
                  <a:pt x="7982699" y="17526"/>
                </a:moveTo>
                <a:lnTo>
                  <a:pt x="7982699" y="4572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4572"/>
                </a:lnTo>
                <a:lnTo>
                  <a:pt x="7960601" y="17526"/>
                </a:lnTo>
                <a:lnTo>
                  <a:pt x="7965173" y="22098"/>
                </a:lnTo>
                <a:lnTo>
                  <a:pt x="7977378" y="22098"/>
                </a:lnTo>
                <a:lnTo>
                  <a:pt x="7982699" y="17526"/>
                </a:lnTo>
                <a:close/>
              </a:path>
              <a:path w="8116570" h="22225">
                <a:moveTo>
                  <a:pt x="8026908" y="17526"/>
                </a:moveTo>
                <a:lnTo>
                  <a:pt x="8026908" y="4572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4572"/>
                </a:lnTo>
                <a:lnTo>
                  <a:pt x="8004810" y="17526"/>
                </a:lnTo>
                <a:lnTo>
                  <a:pt x="8010144" y="22098"/>
                </a:lnTo>
                <a:lnTo>
                  <a:pt x="8022323" y="22098"/>
                </a:lnTo>
                <a:lnTo>
                  <a:pt x="8026908" y="17526"/>
                </a:lnTo>
                <a:close/>
              </a:path>
              <a:path w="8116570" h="22225">
                <a:moveTo>
                  <a:pt x="8071853" y="17526"/>
                </a:moveTo>
                <a:lnTo>
                  <a:pt x="8071853" y="4572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4572"/>
                </a:lnTo>
                <a:lnTo>
                  <a:pt x="8049006" y="17526"/>
                </a:lnTo>
                <a:lnTo>
                  <a:pt x="8054327" y="22098"/>
                </a:lnTo>
                <a:lnTo>
                  <a:pt x="8066532" y="22098"/>
                </a:lnTo>
                <a:lnTo>
                  <a:pt x="8071853" y="17526"/>
                </a:lnTo>
                <a:close/>
              </a:path>
              <a:path w="8116570" h="22225">
                <a:moveTo>
                  <a:pt x="8116049" y="17526"/>
                </a:moveTo>
                <a:lnTo>
                  <a:pt x="8116049" y="4572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4572"/>
                </a:lnTo>
                <a:lnTo>
                  <a:pt x="8093951" y="17526"/>
                </a:lnTo>
                <a:lnTo>
                  <a:pt x="8098523" y="22098"/>
                </a:lnTo>
                <a:lnTo>
                  <a:pt x="8110728" y="22098"/>
                </a:lnTo>
                <a:lnTo>
                  <a:pt x="8116049" y="175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04839" y="2535854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4839" y="3221626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417996"/>
            <a:ext cx="9109710" cy="857250"/>
          </a:xfrm>
          <a:custGeom>
            <a:avLst/>
            <a:gdLst/>
            <a:ahLst/>
            <a:cxnLst/>
            <a:rect l="l" t="t" r="r" b="b"/>
            <a:pathLst>
              <a:path w="9109710" h="857250">
                <a:moveTo>
                  <a:pt x="0" y="857250"/>
                </a:moveTo>
                <a:lnTo>
                  <a:pt x="9109402" y="857250"/>
                </a:lnTo>
                <a:lnTo>
                  <a:pt x="910940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5091" y="3843954"/>
            <a:ext cx="8135873" cy="379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専任スタッフにより安心のサポート</a:t>
            </a:r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65947" y="3767754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6764"/>
                </a:moveTo>
                <a:lnTo>
                  <a:pt x="22098" y="4571"/>
                </a:lnTo>
                <a:lnTo>
                  <a:pt x="16764" y="0"/>
                </a:lnTo>
                <a:lnTo>
                  <a:pt x="4572" y="0"/>
                </a:lnTo>
                <a:lnTo>
                  <a:pt x="0" y="4572"/>
                </a:lnTo>
                <a:lnTo>
                  <a:pt x="0" y="16764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6764"/>
                </a:lnTo>
                <a:close/>
              </a:path>
              <a:path w="8116570" h="22225">
                <a:moveTo>
                  <a:pt x="66294" y="16763"/>
                </a:moveTo>
                <a:lnTo>
                  <a:pt x="66294" y="4571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1"/>
                </a:lnTo>
                <a:lnTo>
                  <a:pt x="44196" y="16763"/>
                </a:lnTo>
                <a:lnTo>
                  <a:pt x="49530" y="22097"/>
                </a:lnTo>
                <a:lnTo>
                  <a:pt x="61722" y="22097"/>
                </a:lnTo>
                <a:lnTo>
                  <a:pt x="66294" y="16763"/>
                </a:lnTo>
                <a:close/>
              </a:path>
              <a:path w="8116570" h="22225">
                <a:moveTo>
                  <a:pt x="111252" y="16763"/>
                </a:moveTo>
                <a:lnTo>
                  <a:pt x="111252" y="4571"/>
                </a:lnTo>
                <a:lnTo>
                  <a:pt x="105918" y="0"/>
                </a:lnTo>
                <a:lnTo>
                  <a:pt x="93726" y="0"/>
                </a:lnTo>
                <a:lnTo>
                  <a:pt x="89154" y="4571"/>
                </a:lnTo>
                <a:lnTo>
                  <a:pt x="89154" y="16763"/>
                </a:lnTo>
                <a:lnTo>
                  <a:pt x="93726" y="22097"/>
                </a:lnTo>
                <a:lnTo>
                  <a:pt x="105918" y="22097"/>
                </a:lnTo>
                <a:lnTo>
                  <a:pt x="111252" y="16763"/>
                </a:lnTo>
                <a:close/>
              </a:path>
              <a:path w="8116570" h="22225">
                <a:moveTo>
                  <a:pt x="155448" y="16763"/>
                </a:moveTo>
                <a:lnTo>
                  <a:pt x="155448" y="4571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4571"/>
                </a:lnTo>
                <a:lnTo>
                  <a:pt x="133350" y="16763"/>
                </a:lnTo>
                <a:lnTo>
                  <a:pt x="137922" y="22097"/>
                </a:lnTo>
                <a:lnTo>
                  <a:pt x="150876" y="22097"/>
                </a:lnTo>
                <a:lnTo>
                  <a:pt x="155448" y="16763"/>
                </a:lnTo>
                <a:close/>
              </a:path>
              <a:path w="8116570" h="22225">
                <a:moveTo>
                  <a:pt x="199644" y="16763"/>
                </a:moveTo>
                <a:lnTo>
                  <a:pt x="199644" y="4571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4571"/>
                </a:lnTo>
                <a:lnTo>
                  <a:pt x="177546" y="16763"/>
                </a:lnTo>
                <a:lnTo>
                  <a:pt x="182880" y="22097"/>
                </a:lnTo>
                <a:lnTo>
                  <a:pt x="195072" y="22097"/>
                </a:lnTo>
                <a:lnTo>
                  <a:pt x="199644" y="16763"/>
                </a:lnTo>
                <a:close/>
              </a:path>
              <a:path w="8116570" h="22225">
                <a:moveTo>
                  <a:pt x="244602" y="16763"/>
                </a:moveTo>
                <a:lnTo>
                  <a:pt x="244602" y="4571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4571"/>
                </a:lnTo>
                <a:lnTo>
                  <a:pt x="222504" y="16763"/>
                </a:lnTo>
                <a:lnTo>
                  <a:pt x="227076" y="22097"/>
                </a:lnTo>
                <a:lnTo>
                  <a:pt x="239268" y="22097"/>
                </a:lnTo>
                <a:lnTo>
                  <a:pt x="244602" y="16763"/>
                </a:lnTo>
                <a:close/>
              </a:path>
              <a:path w="8116570" h="22225">
                <a:moveTo>
                  <a:pt x="288798" y="16763"/>
                </a:moveTo>
                <a:lnTo>
                  <a:pt x="288798" y="4571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1"/>
                </a:lnTo>
                <a:lnTo>
                  <a:pt x="266700" y="16763"/>
                </a:lnTo>
                <a:lnTo>
                  <a:pt x="272034" y="22097"/>
                </a:lnTo>
                <a:lnTo>
                  <a:pt x="284226" y="22097"/>
                </a:lnTo>
                <a:lnTo>
                  <a:pt x="288798" y="16763"/>
                </a:lnTo>
                <a:close/>
              </a:path>
              <a:path w="8116570" h="22225">
                <a:moveTo>
                  <a:pt x="333756" y="16763"/>
                </a:moveTo>
                <a:lnTo>
                  <a:pt x="333756" y="4571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4571"/>
                </a:lnTo>
                <a:lnTo>
                  <a:pt x="310896" y="16763"/>
                </a:lnTo>
                <a:lnTo>
                  <a:pt x="316230" y="22097"/>
                </a:lnTo>
                <a:lnTo>
                  <a:pt x="328422" y="22097"/>
                </a:lnTo>
                <a:lnTo>
                  <a:pt x="333756" y="16763"/>
                </a:lnTo>
                <a:close/>
              </a:path>
              <a:path w="8116570" h="22225">
                <a:moveTo>
                  <a:pt x="377952" y="16763"/>
                </a:moveTo>
                <a:lnTo>
                  <a:pt x="377952" y="4571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4571"/>
                </a:lnTo>
                <a:lnTo>
                  <a:pt x="355854" y="16763"/>
                </a:lnTo>
                <a:lnTo>
                  <a:pt x="360426" y="22097"/>
                </a:lnTo>
                <a:lnTo>
                  <a:pt x="372618" y="22097"/>
                </a:lnTo>
                <a:lnTo>
                  <a:pt x="377952" y="16763"/>
                </a:lnTo>
                <a:close/>
              </a:path>
              <a:path w="8116570" h="22225">
                <a:moveTo>
                  <a:pt x="422148" y="16763"/>
                </a:moveTo>
                <a:lnTo>
                  <a:pt x="422148" y="4571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1"/>
                </a:lnTo>
                <a:lnTo>
                  <a:pt x="400050" y="16763"/>
                </a:lnTo>
                <a:lnTo>
                  <a:pt x="405384" y="22097"/>
                </a:lnTo>
                <a:lnTo>
                  <a:pt x="417576" y="22097"/>
                </a:lnTo>
                <a:lnTo>
                  <a:pt x="422148" y="16763"/>
                </a:lnTo>
                <a:close/>
              </a:path>
              <a:path w="8116570" h="22225">
                <a:moveTo>
                  <a:pt x="467106" y="16763"/>
                </a:moveTo>
                <a:lnTo>
                  <a:pt x="467106" y="4571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4571"/>
                </a:lnTo>
                <a:lnTo>
                  <a:pt x="444246" y="16763"/>
                </a:lnTo>
                <a:lnTo>
                  <a:pt x="449580" y="22097"/>
                </a:lnTo>
                <a:lnTo>
                  <a:pt x="461772" y="22097"/>
                </a:lnTo>
                <a:lnTo>
                  <a:pt x="467106" y="16763"/>
                </a:lnTo>
                <a:close/>
              </a:path>
              <a:path w="8116570" h="22225">
                <a:moveTo>
                  <a:pt x="511302" y="16763"/>
                </a:moveTo>
                <a:lnTo>
                  <a:pt x="511302" y="4571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4571"/>
                </a:lnTo>
                <a:lnTo>
                  <a:pt x="489204" y="16763"/>
                </a:lnTo>
                <a:lnTo>
                  <a:pt x="493776" y="22097"/>
                </a:lnTo>
                <a:lnTo>
                  <a:pt x="505968" y="22097"/>
                </a:lnTo>
                <a:lnTo>
                  <a:pt x="511302" y="16763"/>
                </a:lnTo>
                <a:close/>
              </a:path>
              <a:path w="8116570" h="22225">
                <a:moveTo>
                  <a:pt x="555498" y="16763"/>
                </a:moveTo>
                <a:lnTo>
                  <a:pt x="555498" y="4571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1"/>
                </a:lnTo>
                <a:lnTo>
                  <a:pt x="533400" y="16763"/>
                </a:lnTo>
                <a:lnTo>
                  <a:pt x="538734" y="22097"/>
                </a:lnTo>
                <a:lnTo>
                  <a:pt x="550926" y="22097"/>
                </a:lnTo>
                <a:lnTo>
                  <a:pt x="555498" y="16763"/>
                </a:lnTo>
                <a:close/>
              </a:path>
              <a:path w="8116570" h="22225">
                <a:moveTo>
                  <a:pt x="600456" y="16763"/>
                </a:moveTo>
                <a:lnTo>
                  <a:pt x="600456" y="4571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4571"/>
                </a:lnTo>
                <a:lnTo>
                  <a:pt x="578358" y="16763"/>
                </a:lnTo>
                <a:lnTo>
                  <a:pt x="582930" y="22097"/>
                </a:lnTo>
                <a:lnTo>
                  <a:pt x="595122" y="22097"/>
                </a:lnTo>
                <a:lnTo>
                  <a:pt x="600456" y="16763"/>
                </a:lnTo>
                <a:close/>
              </a:path>
              <a:path w="8116570" h="22225">
                <a:moveTo>
                  <a:pt x="644652" y="16763"/>
                </a:moveTo>
                <a:lnTo>
                  <a:pt x="644652" y="4571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4571"/>
                </a:lnTo>
                <a:lnTo>
                  <a:pt x="622554" y="16763"/>
                </a:lnTo>
                <a:lnTo>
                  <a:pt x="627126" y="22097"/>
                </a:lnTo>
                <a:lnTo>
                  <a:pt x="640080" y="22097"/>
                </a:lnTo>
                <a:lnTo>
                  <a:pt x="644652" y="16763"/>
                </a:lnTo>
                <a:close/>
              </a:path>
              <a:path w="8116570" h="22225">
                <a:moveTo>
                  <a:pt x="688848" y="16763"/>
                </a:moveTo>
                <a:lnTo>
                  <a:pt x="688848" y="4571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4571"/>
                </a:lnTo>
                <a:lnTo>
                  <a:pt x="666750" y="16763"/>
                </a:lnTo>
                <a:lnTo>
                  <a:pt x="672084" y="22097"/>
                </a:lnTo>
                <a:lnTo>
                  <a:pt x="684276" y="22097"/>
                </a:lnTo>
                <a:lnTo>
                  <a:pt x="688848" y="16763"/>
                </a:lnTo>
                <a:close/>
              </a:path>
              <a:path w="8116570" h="22225">
                <a:moveTo>
                  <a:pt x="733806" y="16763"/>
                </a:moveTo>
                <a:lnTo>
                  <a:pt x="733806" y="4571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4571"/>
                </a:lnTo>
                <a:lnTo>
                  <a:pt x="711708" y="16763"/>
                </a:lnTo>
                <a:lnTo>
                  <a:pt x="716280" y="22097"/>
                </a:lnTo>
                <a:lnTo>
                  <a:pt x="728472" y="22097"/>
                </a:lnTo>
                <a:lnTo>
                  <a:pt x="733806" y="16763"/>
                </a:lnTo>
                <a:close/>
              </a:path>
              <a:path w="8116570" h="22225">
                <a:moveTo>
                  <a:pt x="778002" y="16763"/>
                </a:moveTo>
                <a:lnTo>
                  <a:pt x="778002" y="4571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4571"/>
                </a:lnTo>
                <a:lnTo>
                  <a:pt x="755904" y="16763"/>
                </a:lnTo>
                <a:lnTo>
                  <a:pt x="760476" y="22097"/>
                </a:lnTo>
                <a:lnTo>
                  <a:pt x="773430" y="22097"/>
                </a:lnTo>
                <a:lnTo>
                  <a:pt x="778002" y="16763"/>
                </a:lnTo>
                <a:close/>
              </a:path>
              <a:path w="8116570" h="22225">
                <a:moveTo>
                  <a:pt x="822960" y="16763"/>
                </a:moveTo>
                <a:lnTo>
                  <a:pt x="822960" y="4571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4571"/>
                </a:lnTo>
                <a:lnTo>
                  <a:pt x="800100" y="16763"/>
                </a:lnTo>
                <a:lnTo>
                  <a:pt x="805434" y="22097"/>
                </a:lnTo>
                <a:lnTo>
                  <a:pt x="817626" y="22097"/>
                </a:lnTo>
                <a:lnTo>
                  <a:pt x="822960" y="16763"/>
                </a:lnTo>
                <a:close/>
              </a:path>
              <a:path w="8116570" h="22225">
                <a:moveTo>
                  <a:pt x="867156" y="16763"/>
                </a:moveTo>
                <a:lnTo>
                  <a:pt x="867156" y="4571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4571"/>
                </a:lnTo>
                <a:lnTo>
                  <a:pt x="845058" y="16763"/>
                </a:lnTo>
                <a:lnTo>
                  <a:pt x="849630" y="22097"/>
                </a:lnTo>
                <a:lnTo>
                  <a:pt x="861822" y="22097"/>
                </a:lnTo>
                <a:lnTo>
                  <a:pt x="867156" y="16763"/>
                </a:lnTo>
                <a:close/>
              </a:path>
              <a:path w="8116570" h="22225">
                <a:moveTo>
                  <a:pt x="911352" y="16763"/>
                </a:moveTo>
                <a:lnTo>
                  <a:pt x="911352" y="4571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1"/>
                </a:lnTo>
                <a:lnTo>
                  <a:pt x="889254" y="16763"/>
                </a:lnTo>
                <a:lnTo>
                  <a:pt x="894588" y="22097"/>
                </a:lnTo>
                <a:lnTo>
                  <a:pt x="906780" y="22097"/>
                </a:lnTo>
                <a:lnTo>
                  <a:pt x="911352" y="16763"/>
                </a:lnTo>
                <a:close/>
              </a:path>
              <a:path w="8116570" h="22225">
                <a:moveTo>
                  <a:pt x="956310" y="16763"/>
                </a:moveTo>
                <a:lnTo>
                  <a:pt x="956310" y="4571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4571"/>
                </a:lnTo>
                <a:lnTo>
                  <a:pt x="933450" y="16763"/>
                </a:lnTo>
                <a:lnTo>
                  <a:pt x="938784" y="22097"/>
                </a:lnTo>
                <a:lnTo>
                  <a:pt x="950976" y="22097"/>
                </a:lnTo>
                <a:lnTo>
                  <a:pt x="956310" y="16763"/>
                </a:lnTo>
                <a:close/>
              </a:path>
              <a:path w="8116570" h="22225">
                <a:moveTo>
                  <a:pt x="1000506" y="16763"/>
                </a:moveTo>
                <a:lnTo>
                  <a:pt x="1000506" y="4571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4571"/>
                </a:lnTo>
                <a:lnTo>
                  <a:pt x="978408" y="16763"/>
                </a:lnTo>
                <a:lnTo>
                  <a:pt x="982980" y="22097"/>
                </a:lnTo>
                <a:lnTo>
                  <a:pt x="995172" y="22097"/>
                </a:lnTo>
                <a:lnTo>
                  <a:pt x="1000506" y="16763"/>
                </a:lnTo>
                <a:close/>
              </a:path>
              <a:path w="8116570" h="22225">
                <a:moveTo>
                  <a:pt x="1044702" y="16763"/>
                </a:moveTo>
                <a:lnTo>
                  <a:pt x="1044702" y="4571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4571"/>
                </a:lnTo>
                <a:lnTo>
                  <a:pt x="1022604" y="16763"/>
                </a:lnTo>
                <a:lnTo>
                  <a:pt x="1027938" y="22097"/>
                </a:lnTo>
                <a:lnTo>
                  <a:pt x="1040130" y="22097"/>
                </a:lnTo>
                <a:lnTo>
                  <a:pt x="1044702" y="16763"/>
                </a:lnTo>
                <a:close/>
              </a:path>
              <a:path w="8116570" h="22225">
                <a:moveTo>
                  <a:pt x="1089660" y="16763"/>
                </a:moveTo>
                <a:lnTo>
                  <a:pt x="1089660" y="4571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4571"/>
                </a:lnTo>
                <a:lnTo>
                  <a:pt x="1067562" y="16763"/>
                </a:lnTo>
                <a:lnTo>
                  <a:pt x="1072134" y="22097"/>
                </a:lnTo>
                <a:lnTo>
                  <a:pt x="1084326" y="22097"/>
                </a:lnTo>
                <a:lnTo>
                  <a:pt x="1089660" y="16763"/>
                </a:lnTo>
                <a:close/>
              </a:path>
              <a:path w="8116570" h="22225">
                <a:moveTo>
                  <a:pt x="1133856" y="16763"/>
                </a:moveTo>
                <a:lnTo>
                  <a:pt x="1133856" y="4571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4571"/>
                </a:lnTo>
                <a:lnTo>
                  <a:pt x="1111758" y="16763"/>
                </a:lnTo>
                <a:lnTo>
                  <a:pt x="1116330" y="22097"/>
                </a:lnTo>
                <a:lnTo>
                  <a:pt x="1129284" y="22097"/>
                </a:lnTo>
                <a:lnTo>
                  <a:pt x="1133856" y="16763"/>
                </a:lnTo>
                <a:close/>
              </a:path>
              <a:path w="8116570" h="22225">
                <a:moveTo>
                  <a:pt x="1178052" y="16763"/>
                </a:moveTo>
                <a:lnTo>
                  <a:pt x="1178052" y="4571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4571"/>
                </a:lnTo>
                <a:lnTo>
                  <a:pt x="1155954" y="16763"/>
                </a:lnTo>
                <a:lnTo>
                  <a:pt x="1161288" y="22097"/>
                </a:lnTo>
                <a:lnTo>
                  <a:pt x="1173480" y="22097"/>
                </a:lnTo>
                <a:lnTo>
                  <a:pt x="1178052" y="16763"/>
                </a:lnTo>
                <a:close/>
              </a:path>
              <a:path w="8116570" h="22225">
                <a:moveTo>
                  <a:pt x="1223010" y="16763"/>
                </a:moveTo>
                <a:lnTo>
                  <a:pt x="1223010" y="4571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4571"/>
                </a:lnTo>
                <a:lnTo>
                  <a:pt x="1200912" y="16763"/>
                </a:lnTo>
                <a:lnTo>
                  <a:pt x="1205484" y="22097"/>
                </a:lnTo>
                <a:lnTo>
                  <a:pt x="1217676" y="22097"/>
                </a:lnTo>
                <a:lnTo>
                  <a:pt x="1223010" y="16763"/>
                </a:lnTo>
                <a:close/>
              </a:path>
              <a:path w="8116570" h="22225">
                <a:moveTo>
                  <a:pt x="1267206" y="16763"/>
                </a:moveTo>
                <a:lnTo>
                  <a:pt x="1267206" y="4571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4571"/>
                </a:lnTo>
                <a:lnTo>
                  <a:pt x="1245108" y="16763"/>
                </a:lnTo>
                <a:lnTo>
                  <a:pt x="1249680" y="22097"/>
                </a:lnTo>
                <a:lnTo>
                  <a:pt x="1262634" y="22097"/>
                </a:lnTo>
                <a:lnTo>
                  <a:pt x="1267206" y="16763"/>
                </a:lnTo>
                <a:close/>
              </a:path>
              <a:path w="8116570" h="22225">
                <a:moveTo>
                  <a:pt x="1312164" y="16763"/>
                </a:moveTo>
                <a:lnTo>
                  <a:pt x="1312164" y="4571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4571"/>
                </a:lnTo>
                <a:lnTo>
                  <a:pt x="1289304" y="16763"/>
                </a:lnTo>
                <a:lnTo>
                  <a:pt x="1294638" y="22097"/>
                </a:lnTo>
                <a:lnTo>
                  <a:pt x="1306830" y="22097"/>
                </a:lnTo>
                <a:lnTo>
                  <a:pt x="1312164" y="16763"/>
                </a:lnTo>
                <a:close/>
              </a:path>
              <a:path w="8116570" h="22225">
                <a:moveTo>
                  <a:pt x="1356360" y="16763"/>
                </a:moveTo>
                <a:lnTo>
                  <a:pt x="1356360" y="4571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4571"/>
                </a:lnTo>
                <a:lnTo>
                  <a:pt x="1334262" y="16763"/>
                </a:lnTo>
                <a:lnTo>
                  <a:pt x="1338834" y="22097"/>
                </a:lnTo>
                <a:lnTo>
                  <a:pt x="1351026" y="22097"/>
                </a:lnTo>
                <a:lnTo>
                  <a:pt x="1356360" y="16763"/>
                </a:lnTo>
                <a:close/>
              </a:path>
              <a:path w="8116570" h="22225">
                <a:moveTo>
                  <a:pt x="1400556" y="16763"/>
                </a:moveTo>
                <a:lnTo>
                  <a:pt x="1400556" y="4571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4571"/>
                </a:lnTo>
                <a:lnTo>
                  <a:pt x="1378458" y="16763"/>
                </a:lnTo>
                <a:lnTo>
                  <a:pt x="1383792" y="22097"/>
                </a:lnTo>
                <a:lnTo>
                  <a:pt x="1395984" y="22097"/>
                </a:lnTo>
                <a:lnTo>
                  <a:pt x="1400556" y="16763"/>
                </a:lnTo>
                <a:close/>
              </a:path>
              <a:path w="8116570" h="22225">
                <a:moveTo>
                  <a:pt x="1445514" y="16763"/>
                </a:moveTo>
                <a:lnTo>
                  <a:pt x="1445514" y="4571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4571"/>
                </a:lnTo>
                <a:lnTo>
                  <a:pt x="1422654" y="16763"/>
                </a:lnTo>
                <a:lnTo>
                  <a:pt x="1427988" y="22097"/>
                </a:lnTo>
                <a:lnTo>
                  <a:pt x="1440180" y="22097"/>
                </a:lnTo>
                <a:lnTo>
                  <a:pt x="1445514" y="16763"/>
                </a:lnTo>
                <a:close/>
              </a:path>
              <a:path w="8116570" h="22225">
                <a:moveTo>
                  <a:pt x="1489710" y="16763"/>
                </a:moveTo>
                <a:lnTo>
                  <a:pt x="1489710" y="4571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4571"/>
                </a:lnTo>
                <a:lnTo>
                  <a:pt x="1467612" y="16763"/>
                </a:lnTo>
                <a:lnTo>
                  <a:pt x="1472184" y="22097"/>
                </a:lnTo>
                <a:lnTo>
                  <a:pt x="1484376" y="22097"/>
                </a:lnTo>
                <a:lnTo>
                  <a:pt x="1489710" y="16763"/>
                </a:lnTo>
                <a:close/>
              </a:path>
              <a:path w="8116570" h="22225">
                <a:moveTo>
                  <a:pt x="1533906" y="16763"/>
                </a:moveTo>
                <a:lnTo>
                  <a:pt x="1533906" y="4571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4571"/>
                </a:lnTo>
                <a:lnTo>
                  <a:pt x="1511808" y="16763"/>
                </a:lnTo>
                <a:lnTo>
                  <a:pt x="1517142" y="22097"/>
                </a:lnTo>
                <a:lnTo>
                  <a:pt x="1529334" y="22097"/>
                </a:lnTo>
                <a:lnTo>
                  <a:pt x="1533906" y="16763"/>
                </a:lnTo>
                <a:close/>
              </a:path>
              <a:path w="8116570" h="22225">
                <a:moveTo>
                  <a:pt x="1578864" y="16763"/>
                </a:moveTo>
                <a:lnTo>
                  <a:pt x="1578864" y="4571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4571"/>
                </a:lnTo>
                <a:lnTo>
                  <a:pt x="1556004" y="16763"/>
                </a:lnTo>
                <a:lnTo>
                  <a:pt x="1561338" y="22097"/>
                </a:lnTo>
                <a:lnTo>
                  <a:pt x="1573530" y="22097"/>
                </a:lnTo>
                <a:lnTo>
                  <a:pt x="1578864" y="16763"/>
                </a:lnTo>
                <a:close/>
              </a:path>
              <a:path w="8116570" h="22225">
                <a:moveTo>
                  <a:pt x="1623060" y="16763"/>
                </a:moveTo>
                <a:lnTo>
                  <a:pt x="1623060" y="4571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4571"/>
                </a:lnTo>
                <a:lnTo>
                  <a:pt x="1600962" y="16763"/>
                </a:lnTo>
                <a:lnTo>
                  <a:pt x="1605534" y="22097"/>
                </a:lnTo>
                <a:lnTo>
                  <a:pt x="1618488" y="22097"/>
                </a:lnTo>
                <a:lnTo>
                  <a:pt x="1623060" y="16763"/>
                </a:lnTo>
                <a:close/>
              </a:path>
              <a:path w="8116570" h="22225">
                <a:moveTo>
                  <a:pt x="1667256" y="16763"/>
                </a:moveTo>
                <a:lnTo>
                  <a:pt x="1667256" y="4571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4571"/>
                </a:lnTo>
                <a:lnTo>
                  <a:pt x="1645158" y="16763"/>
                </a:lnTo>
                <a:lnTo>
                  <a:pt x="1650492" y="22097"/>
                </a:lnTo>
                <a:lnTo>
                  <a:pt x="1662684" y="22097"/>
                </a:lnTo>
                <a:lnTo>
                  <a:pt x="1667256" y="16763"/>
                </a:lnTo>
                <a:close/>
              </a:path>
              <a:path w="8116570" h="22225">
                <a:moveTo>
                  <a:pt x="1712214" y="16763"/>
                </a:moveTo>
                <a:lnTo>
                  <a:pt x="1712214" y="4571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4571"/>
                </a:lnTo>
                <a:lnTo>
                  <a:pt x="1690116" y="16763"/>
                </a:lnTo>
                <a:lnTo>
                  <a:pt x="1694688" y="22097"/>
                </a:lnTo>
                <a:lnTo>
                  <a:pt x="1706880" y="22097"/>
                </a:lnTo>
                <a:lnTo>
                  <a:pt x="1712214" y="16763"/>
                </a:lnTo>
                <a:close/>
              </a:path>
              <a:path w="8116570" h="22225">
                <a:moveTo>
                  <a:pt x="1756410" y="16763"/>
                </a:moveTo>
                <a:lnTo>
                  <a:pt x="1756410" y="4571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4571"/>
                </a:lnTo>
                <a:lnTo>
                  <a:pt x="1734312" y="16763"/>
                </a:lnTo>
                <a:lnTo>
                  <a:pt x="1738884" y="22097"/>
                </a:lnTo>
                <a:lnTo>
                  <a:pt x="1751838" y="22097"/>
                </a:lnTo>
                <a:lnTo>
                  <a:pt x="1756410" y="16763"/>
                </a:lnTo>
                <a:close/>
              </a:path>
              <a:path w="8116570" h="22225">
                <a:moveTo>
                  <a:pt x="1800606" y="16763"/>
                </a:moveTo>
                <a:lnTo>
                  <a:pt x="1800606" y="4571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4571"/>
                </a:lnTo>
                <a:lnTo>
                  <a:pt x="1778508" y="16763"/>
                </a:lnTo>
                <a:lnTo>
                  <a:pt x="1783842" y="22097"/>
                </a:lnTo>
                <a:lnTo>
                  <a:pt x="1796034" y="22097"/>
                </a:lnTo>
                <a:lnTo>
                  <a:pt x="1800606" y="16763"/>
                </a:lnTo>
                <a:close/>
              </a:path>
              <a:path w="8116570" h="22225">
                <a:moveTo>
                  <a:pt x="1845564" y="16763"/>
                </a:moveTo>
                <a:lnTo>
                  <a:pt x="1845564" y="4571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4571"/>
                </a:lnTo>
                <a:lnTo>
                  <a:pt x="1823466" y="16763"/>
                </a:lnTo>
                <a:lnTo>
                  <a:pt x="1828038" y="22097"/>
                </a:lnTo>
                <a:lnTo>
                  <a:pt x="1840230" y="22097"/>
                </a:lnTo>
                <a:lnTo>
                  <a:pt x="1845564" y="16763"/>
                </a:lnTo>
                <a:close/>
              </a:path>
              <a:path w="8116570" h="22225">
                <a:moveTo>
                  <a:pt x="1889760" y="16763"/>
                </a:moveTo>
                <a:lnTo>
                  <a:pt x="1889760" y="4571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4571"/>
                </a:lnTo>
                <a:lnTo>
                  <a:pt x="1867662" y="16763"/>
                </a:lnTo>
                <a:lnTo>
                  <a:pt x="1872995" y="22097"/>
                </a:lnTo>
                <a:lnTo>
                  <a:pt x="1885188" y="22097"/>
                </a:lnTo>
                <a:lnTo>
                  <a:pt x="1889760" y="16763"/>
                </a:lnTo>
                <a:close/>
              </a:path>
              <a:path w="8116570" h="22225">
                <a:moveTo>
                  <a:pt x="1934718" y="16763"/>
                </a:moveTo>
                <a:lnTo>
                  <a:pt x="1934718" y="4571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4571"/>
                </a:lnTo>
                <a:lnTo>
                  <a:pt x="1911858" y="16763"/>
                </a:lnTo>
                <a:lnTo>
                  <a:pt x="1917192" y="22097"/>
                </a:lnTo>
                <a:lnTo>
                  <a:pt x="1929384" y="22097"/>
                </a:lnTo>
                <a:lnTo>
                  <a:pt x="1934718" y="16763"/>
                </a:lnTo>
                <a:close/>
              </a:path>
              <a:path w="8116570" h="22225">
                <a:moveTo>
                  <a:pt x="1978914" y="16763"/>
                </a:moveTo>
                <a:lnTo>
                  <a:pt x="1978914" y="4571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4571"/>
                </a:lnTo>
                <a:lnTo>
                  <a:pt x="1956816" y="16763"/>
                </a:lnTo>
                <a:lnTo>
                  <a:pt x="1961388" y="22097"/>
                </a:lnTo>
                <a:lnTo>
                  <a:pt x="1973580" y="22097"/>
                </a:lnTo>
                <a:lnTo>
                  <a:pt x="1978914" y="16763"/>
                </a:lnTo>
                <a:close/>
              </a:path>
              <a:path w="8116570" h="22225">
                <a:moveTo>
                  <a:pt x="2023110" y="16763"/>
                </a:moveTo>
                <a:lnTo>
                  <a:pt x="2023110" y="4571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4571"/>
                </a:lnTo>
                <a:lnTo>
                  <a:pt x="2001012" y="16763"/>
                </a:lnTo>
                <a:lnTo>
                  <a:pt x="2006345" y="22097"/>
                </a:lnTo>
                <a:lnTo>
                  <a:pt x="2018538" y="22097"/>
                </a:lnTo>
                <a:lnTo>
                  <a:pt x="2023110" y="16763"/>
                </a:lnTo>
                <a:close/>
              </a:path>
              <a:path w="8116570" h="22225">
                <a:moveTo>
                  <a:pt x="2068068" y="16763"/>
                </a:moveTo>
                <a:lnTo>
                  <a:pt x="2068068" y="4571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4571"/>
                </a:lnTo>
                <a:lnTo>
                  <a:pt x="2045208" y="16763"/>
                </a:lnTo>
                <a:lnTo>
                  <a:pt x="2050542" y="22097"/>
                </a:lnTo>
                <a:lnTo>
                  <a:pt x="2062734" y="22097"/>
                </a:lnTo>
                <a:lnTo>
                  <a:pt x="2068068" y="16763"/>
                </a:lnTo>
                <a:close/>
              </a:path>
              <a:path w="8116570" h="22225">
                <a:moveTo>
                  <a:pt x="2112264" y="16763"/>
                </a:moveTo>
                <a:lnTo>
                  <a:pt x="2112264" y="4571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4571"/>
                </a:lnTo>
                <a:lnTo>
                  <a:pt x="2090166" y="16763"/>
                </a:lnTo>
                <a:lnTo>
                  <a:pt x="2094738" y="22097"/>
                </a:lnTo>
                <a:lnTo>
                  <a:pt x="2106930" y="22097"/>
                </a:lnTo>
                <a:lnTo>
                  <a:pt x="2112264" y="16763"/>
                </a:lnTo>
                <a:close/>
              </a:path>
              <a:path w="8116570" h="22225">
                <a:moveTo>
                  <a:pt x="2156460" y="16763"/>
                </a:moveTo>
                <a:lnTo>
                  <a:pt x="2156460" y="4571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4571"/>
                </a:lnTo>
                <a:lnTo>
                  <a:pt x="2134362" y="16763"/>
                </a:lnTo>
                <a:lnTo>
                  <a:pt x="2139696" y="22097"/>
                </a:lnTo>
                <a:lnTo>
                  <a:pt x="2151888" y="22097"/>
                </a:lnTo>
                <a:lnTo>
                  <a:pt x="2156460" y="16763"/>
                </a:lnTo>
                <a:close/>
              </a:path>
              <a:path w="8116570" h="22225">
                <a:moveTo>
                  <a:pt x="2201418" y="16763"/>
                </a:moveTo>
                <a:lnTo>
                  <a:pt x="2201418" y="4571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4571"/>
                </a:lnTo>
                <a:lnTo>
                  <a:pt x="2179320" y="16763"/>
                </a:lnTo>
                <a:lnTo>
                  <a:pt x="2183892" y="22097"/>
                </a:lnTo>
                <a:lnTo>
                  <a:pt x="2196084" y="22097"/>
                </a:lnTo>
                <a:lnTo>
                  <a:pt x="2201418" y="16763"/>
                </a:lnTo>
                <a:close/>
              </a:path>
              <a:path w="8116570" h="22225">
                <a:moveTo>
                  <a:pt x="2245614" y="16763"/>
                </a:moveTo>
                <a:lnTo>
                  <a:pt x="2245614" y="4571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4571"/>
                </a:lnTo>
                <a:lnTo>
                  <a:pt x="2223516" y="16763"/>
                </a:lnTo>
                <a:lnTo>
                  <a:pt x="2228088" y="22097"/>
                </a:lnTo>
                <a:lnTo>
                  <a:pt x="2241042" y="22097"/>
                </a:lnTo>
                <a:lnTo>
                  <a:pt x="2245614" y="16763"/>
                </a:lnTo>
                <a:close/>
              </a:path>
              <a:path w="8116570" h="22225">
                <a:moveTo>
                  <a:pt x="2289810" y="16763"/>
                </a:moveTo>
                <a:lnTo>
                  <a:pt x="2289810" y="4571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4571"/>
                </a:lnTo>
                <a:lnTo>
                  <a:pt x="2267712" y="16763"/>
                </a:lnTo>
                <a:lnTo>
                  <a:pt x="2273046" y="22097"/>
                </a:lnTo>
                <a:lnTo>
                  <a:pt x="2285238" y="22097"/>
                </a:lnTo>
                <a:lnTo>
                  <a:pt x="2289810" y="16763"/>
                </a:lnTo>
                <a:close/>
              </a:path>
              <a:path w="8116570" h="22225">
                <a:moveTo>
                  <a:pt x="2334768" y="16763"/>
                </a:moveTo>
                <a:lnTo>
                  <a:pt x="2334768" y="4571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4571"/>
                </a:lnTo>
                <a:lnTo>
                  <a:pt x="2312670" y="16763"/>
                </a:lnTo>
                <a:lnTo>
                  <a:pt x="2317242" y="22097"/>
                </a:lnTo>
                <a:lnTo>
                  <a:pt x="2329434" y="22097"/>
                </a:lnTo>
                <a:lnTo>
                  <a:pt x="2334768" y="16763"/>
                </a:lnTo>
                <a:close/>
              </a:path>
              <a:path w="8116570" h="22225">
                <a:moveTo>
                  <a:pt x="2378964" y="16763"/>
                </a:moveTo>
                <a:lnTo>
                  <a:pt x="2378964" y="4571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4571"/>
                </a:lnTo>
                <a:lnTo>
                  <a:pt x="2356866" y="16763"/>
                </a:lnTo>
                <a:lnTo>
                  <a:pt x="2362200" y="22097"/>
                </a:lnTo>
                <a:lnTo>
                  <a:pt x="2374392" y="22097"/>
                </a:lnTo>
                <a:lnTo>
                  <a:pt x="2378964" y="16763"/>
                </a:lnTo>
                <a:close/>
              </a:path>
              <a:path w="8116570" h="22225">
                <a:moveTo>
                  <a:pt x="2423922" y="16763"/>
                </a:moveTo>
                <a:lnTo>
                  <a:pt x="2423922" y="4571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4571"/>
                </a:lnTo>
                <a:lnTo>
                  <a:pt x="2401062" y="16763"/>
                </a:lnTo>
                <a:lnTo>
                  <a:pt x="2406396" y="22097"/>
                </a:lnTo>
                <a:lnTo>
                  <a:pt x="2418588" y="22097"/>
                </a:lnTo>
                <a:lnTo>
                  <a:pt x="2423922" y="16763"/>
                </a:lnTo>
                <a:close/>
              </a:path>
              <a:path w="8116570" h="22225">
                <a:moveTo>
                  <a:pt x="2468118" y="16763"/>
                </a:moveTo>
                <a:lnTo>
                  <a:pt x="2468118" y="4571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4571"/>
                </a:lnTo>
                <a:lnTo>
                  <a:pt x="2446020" y="16763"/>
                </a:lnTo>
                <a:lnTo>
                  <a:pt x="2450592" y="22097"/>
                </a:lnTo>
                <a:lnTo>
                  <a:pt x="2462784" y="22097"/>
                </a:lnTo>
                <a:lnTo>
                  <a:pt x="2468118" y="16763"/>
                </a:lnTo>
                <a:close/>
              </a:path>
              <a:path w="8116570" h="22225">
                <a:moveTo>
                  <a:pt x="2512314" y="16763"/>
                </a:moveTo>
                <a:lnTo>
                  <a:pt x="2512314" y="4571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4571"/>
                </a:lnTo>
                <a:lnTo>
                  <a:pt x="2490216" y="16763"/>
                </a:lnTo>
                <a:lnTo>
                  <a:pt x="2495550" y="22097"/>
                </a:lnTo>
                <a:lnTo>
                  <a:pt x="2507742" y="22097"/>
                </a:lnTo>
                <a:lnTo>
                  <a:pt x="2512314" y="16763"/>
                </a:lnTo>
                <a:close/>
              </a:path>
              <a:path w="8116570" h="22225">
                <a:moveTo>
                  <a:pt x="2557272" y="16763"/>
                </a:moveTo>
                <a:lnTo>
                  <a:pt x="2557272" y="4571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4571"/>
                </a:lnTo>
                <a:lnTo>
                  <a:pt x="2534412" y="16763"/>
                </a:lnTo>
                <a:lnTo>
                  <a:pt x="2539746" y="22097"/>
                </a:lnTo>
                <a:lnTo>
                  <a:pt x="2551938" y="22097"/>
                </a:lnTo>
                <a:lnTo>
                  <a:pt x="2557272" y="16763"/>
                </a:lnTo>
                <a:close/>
              </a:path>
              <a:path w="8116570" h="22225">
                <a:moveTo>
                  <a:pt x="2601468" y="16763"/>
                </a:moveTo>
                <a:lnTo>
                  <a:pt x="2601468" y="4571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4571"/>
                </a:lnTo>
                <a:lnTo>
                  <a:pt x="2579370" y="16763"/>
                </a:lnTo>
                <a:lnTo>
                  <a:pt x="2583942" y="22097"/>
                </a:lnTo>
                <a:lnTo>
                  <a:pt x="2596134" y="22097"/>
                </a:lnTo>
                <a:lnTo>
                  <a:pt x="2601468" y="16763"/>
                </a:lnTo>
                <a:close/>
              </a:path>
              <a:path w="8116570" h="22225">
                <a:moveTo>
                  <a:pt x="2645664" y="16763"/>
                </a:moveTo>
                <a:lnTo>
                  <a:pt x="2645664" y="4571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4571"/>
                </a:lnTo>
                <a:lnTo>
                  <a:pt x="2623566" y="16763"/>
                </a:lnTo>
                <a:lnTo>
                  <a:pt x="2628900" y="22097"/>
                </a:lnTo>
                <a:lnTo>
                  <a:pt x="2641092" y="22097"/>
                </a:lnTo>
                <a:lnTo>
                  <a:pt x="2645664" y="16763"/>
                </a:lnTo>
                <a:close/>
              </a:path>
              <a:path w="8116570" h="22225">
                <a:moveTo>
                  <a:pt x="2690622" y="16763"/>
                </a:moveTo>
                <a:lnTo>
                  <a:pt x="2690622" y="4571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4571"/>
                </a:lnTo>
                <a:lnTo>
                  <a:pt x="2668524" y="16763"/>
                </a:lnTo>
                <a:lnTo>
                  <a:pt x="2673096" y="22097"/>
                </a:lnTo>
                <a:lnTo>
                  <a:pt x="2685288" y="22097"/>
                </a:lnTo>
                <a:lnTo>
                  <a:pt x="2690622" y="16763"/>
                </a:lnTo>
                <a:close/>
              </a:path>
              <a:path w="8116570" h="22225">
                <a:moveTo>
                  <a:pt x="2734818" y="16763"/>
                </a:moveTo>
                <a:lnTo>
                  <a:pt x="2734818" y="4571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4571"/>
                </a:lnTo>
                <a:lnTo>
                  <a:pt x="2712720" y="16763"/>
                </a:lnTo>
                <a:lnTo>
                  <a:pt x="2717292" y="22097"/>
                </a:lnTo>
                <a:lnTo>
                  <a:pt x="2730246" y="22097"/>
                </a:lnTo>
                <a:lnTo>
                  <a:pt x="2734818" y="16763"/>
                </a:lnTo>
                <a:close/>
              </a:path>
              <a:path w="8116570" h="22225">
                <a:moveTo>
                  <a:pt x="2779014" y="16763"/>
                </a:moveTo>
                <a:lnTo>
                  <a:pt x="2779014" y="4571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4571"/>
                </a:lnTo>
                <a:lnTo>
                  <a:pt x="2756916" y="16763"/>
                </a:lnTo>
                <a:lnTo>
                  <a:pt x="2762250" y="22097"/>
                </a:lnTo>
                <a:lnTo>
                  <a:pt x="2774442" y="22097"/>
                </a:lnTo>
                <a:lnTo>
                  <a:pt x="2779014" y="16763"/>
                </a:lnTo>
                <a:close/>
              </a:path>
              <a:path w="8116570" h="22225">
                <a:moveTo>
                  <a:pt x="2823972" y="16763"/>
                </a:moveTo>
                <a:lnTo>
                  <a:pt x="2823972" y="4571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4571"/>
                </a:lnTo>
                <a:lnTo>
                  <a:pt x="2801874" y="16763"/>
                </a:lnTo>
                <a:lnTo>
                  <a:pt x="2806446" y="22097"/>
                </a:lnTo>
                <a:lnTo>
                  <a:pt x="2818638" y="22097"/>
                </a:lnTo>
                <a:lnTo>
                  <a:pt x="2823972" y="16763"/>
                </a:lnTo>
                <a:close/>
              </a:path>
              <a:path w="8116570" h="22225">
                <a:moveTo>
                  <a:pt x="2868168" y="16763"/>
                </a:moveTo>
                <a:lnTo>
                  <a:pt x="2868168" y="4571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4571"/>
                </a:lnTo>
                <a:lnTo>
                  <a:pt x="2846070" y="16763"/>
                </a:lnTo>
                <a:lnTo>
                  <a:pt x="2851404" y="22097"/>
                </a:lnTo>
                <a:lnTo>
                  <a:pt x="2863596" y="22097"/>
                </a:lnTo>
                <a:lnTo>
                  <a:pt x="2868168" y="16763"/>
                </a:lnTo>
                <a:close/>
              </a:path>
              <a:path w="8116570" h="22225">
                <a:moveTo>
                  <a:pt x="2913126" y="16763"/>
                </a:moveTo>
                <a:lnTo>
                  <a:pt x="2913126" y="4571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4571"/>
                </a:lnTo>
                <a:lnTo>
                  <a:pt x="2890266" y="16763"/>
                </a:lnTo>
                <a:lnTo>
                  <a:pt x="2895600" y="22097"/>
                </a:lnTo>
                <a:lnTo>
                  <a:pt x="2907792" y="22097"/>
                </a:lnTo>
                <a:lnTo>
                  <a:pt x="2913126" y="16763"/>
                </a:lnTo>
                <a:close/>
              </a:path>
              <a:path w="8116570" h="22225">
                <a:moveTo>
                  <a:pt x="2957322" y="16763"/>
                </a:moveTo>
                <a:lnTo>
                  <a:pt x="2957322" y="4571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4571"/>
                </a:lnTo>
                <a:lnTo>
                  <a:pt x="2935224" y="16763"/>
                </a:lnTo>
                <a:lnTo>
                  <a:pt x="2939796" y="22097"/>
                </a:lnTo>
                <a:lnTo>
                  <a:pt x="2951988" y="22097"/>
                </a:lnTo>
                <a:lnTo>
                  <a:pt x="2957322" y="16763"/>
                </a:lnTo>
                <a:close/>
              </a:path>
              <a:path w="8116570" h="22225">
                <a:moveTo>
                  <a:pt x="3001518" y="16763"/>
                </a:moveTo>
                <a:lnTo>
                  <a:pt x="3001518" y="4571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4571"/>
                </a:lnTo>
                <a:lnTo>
                  <a:pt x="2979420" y="16763"/>
                </a:lnTo>
                <a:lnTo>
                  <a:pt x="2984754" y="22097"/>
                </a:lnTo>
                <a:lnTo>
                  <a:pt x="2996946" y="22097"/>
                </a:lnTo>
                <a:lnTo>
                  <a:pt x="3001518" y="16763"/>
                </a:lnTo>
                <a:close/>
              </a:path>
              <a:path w="8116570" h="22225">
                <a:moveTo>
                  <a:pt x="3046476" y="16763"/>
                </a:moveTo>
                <a:lnTo>
                  <a:pt x="3046476" y="4571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4571"/>
                </a:lnTo>
                <a:lnTo>
                  <a:pt x="3023616" y="16763"/>
                </a:lnTo>
                <a:lnTo>
                  <a:pt x="3028950" y="22097"/>
                </a:lnTo>
                <a:lnTo>
                  <a:pt x="3041142" y="22097"/>
                </a:lnTo>
                <a:lnTo>
                  <a:pt x="3046476" y="16763"/>
                </a:lnTo>
                <a:close/>
              </a:path>
              <a:path w="8116570" h="22225">
                <a:moveTo>
                  <a:pt x="3090672" y="16763"/>
                </a:moveTo>
                <a:lnTo>
                  <a:pt x="3090672" y="4571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4571"/>
                </a:lnTo>
                <a:lnTo>
                  <a:pt x="3068574" y="16763"/>
                </a:lnTo>
                <a:lnTo>
                  <a:pt x="3073146" y="22097"/>
                </a:lnTo>
                <a:lnTo>
                  <a:pt x="3085338" y="22097"/>
                </a:lnTo>
                <a:lnTo>
                  <a:pt x="3090672" y="16763"/>
                </a:lnTo>
                <a:close/>
              </a:path>
              <a:path w="8116570" h="22225">
                <a:moveTo>
                  <a:pt x="3134868" y="16763"/>
                </a:moveTo>
                <a:lnTo>
                  <a:pt x="3134868" y="4571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4571"/>
                </a:lnTo>
                <a:lnTo>
                  <a:pt x="3112770" y="16763"/>
                </a:lnTo>
                <a:lnTo>
                  <a:pt x="3118104" y="22097"/>
                </a:lnTo>
                <a:lnTo>
                  <a:pt x="3130296" y="22097"/>
                </a:lnTo>
                <a:lnTo>
                  <a:pt x="3134868" y="16763"/>
                </a:lnTo>
                <a:close/>
              </a:path>
              <a:path w="8116570" h="22225">
                <a:moveTo>
                  <a:pt x="3179826" y="16763"/>
                </a:moveTo>
                <a:lnTo>
                  <a:pt x="3179826" y="4571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4571"/>
                </a:lnTo>
                <a:lnTo>
                  <a:pt x="3157728" y="16763"/>
                </a:lnTo>
                <a:lnTo>
                  <a:pt x="3162300" y="22097"/>
                </a:lnTo>
                <a:lnTo>
                  <a:pt x="3174492" y="22097"/>
                </a:lnTo>
                <a:lnTo>
                  <a:pt x="3179826" y="16763"/>
                </a:lnTo>
                <a:close/>
              </a:path>
              <a:path w="8116570" h="22225">
                <a:moveTo>
                  <a:pt x="3224022" y="16763"/>
                </a:moveTo>
                <a:lnTo>
                  <a:pt x="3224022" y="4571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4571"/>
                </a:lnTo>
                <a:lnTo>
                  <a:pt x="3201924" y="16763"/>
                </a:lnTo>
                <a:lnTo>
                  <a:pt x="3206496" y="22097"/>
                </a:lnTo>
                <a:lnTo>
                  <a:pt x="3219450" y="22097"/>
                </a:lnTo>
                <a:lnTo>
                  <a:pt x="3224022" y="16763"/>
                </a:lnTo>
                <a:close/>
              </a:path>
              <a:path w="8116570" h="22225">
                <a:moveTo>
                  <a:pt x="3268218" y="16763"/>
                </a:moveTo>
                <a:lnTo>
                  <a:pt x="3268218" y="4571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4571"/>
                </a:lnTo>
                <a:lnTo>
                  <a:pt x="3246120" y="16763"/>
                </a:lnTo>
                <a:lnTo>
                  <a:pt x="3251454" y="22097"/>
                </a:lnTo>
                <a:lnTo>
                  <a:pt x="3263646" y="22097"/>
                </a:lnTo>
                <a:lnTo>
                  <a:pt x="3268218" y="16763"/>
                </a:lnTo>
                <a:close/>
              </a:path>
              <a:path w="8116570" h="22225">
                <a:moveTo>
                  <a:pt x="3313176" y="16763"/>
                </a:moveTo>
                <a:lnTo>
                  <a:pt x="3313176" y="4571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4571"/>
                </a:lnTo>
                <a:lnTo>
                  <a:pt x="3291078" y="16763"/>
                </a:lnTo>
                <a:lnTo>
                  <a:pt x="3295650" y="22097"/>
                </a:lnTo>
                <a:lnTo>
                  <a:pt x="3307842" y="22097"/>
                </a:lnTo>
                <a:lnTo>
                  <a:pt x="3313176" y="16763"/>
                </a:lnTo>
                <a:close/>
              </a:path>
              <a:path w="8116570" h="22225">
                <a:moveTo>
                  <a:pt x="3357372" y="16763"/>
                </a:moveTo>
                <a:lnTo>
                  <a:pt x="3357372" y="4571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4571"/>
                </a:lnTo>
                <a:lnTo>
                  <a:pt x="3335274" y="16763"/>
                </a:lnTo>
                <a:lnTo>
                  <a:pt x="3340607" y="22097"/>
                </a:lnTo>
                <a:lnTo>
                  <a:pt x="3352800" y="22097"/>
                </a:lnTo>
                <a:lnTo>
                  <a:pt x="3357372" y="16763"/>
                </a:lnTo>
                <a:close/>
              </a:path>
              <a:path w="8116570" h="22225">
                <a:moveTo>
                  <a:pt x="3402329" y="16763"/>
                </a:moveTo>
                <a:lnTo>
                  <a:pt x="3402329" y="4571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4571"/>
                </a:lnTo>
                <a:lnTo>
                  <a:pt x="3379470" y="16763"/>
                </a:lnTo>
                <a:lnTo>
                  <a:pt x="3384804" y="22097"/>
                </a:lnTo>
                <a:lnTo>
                  <a:pt x="3396996" y="22097"/>
                </a:lnTo>
                <a:lnTo>
                  <a:pt x="3402329" y="16763"/>
                </a:lnTo>
                <a:close/>
              </a:path>
              <a:path w="8116570" h="22225">
                <a:moveTo>
                  <a:pt x="3446526" y="16763"/>
                </a:moveTo>
                <a:lnTo>
                  <a:pt x="3446526" y="4571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4571"/>
                </a:lnTo>
                <a:lnTo>
                  <a:pt x="3424428" y="16763"/>
                </a:lnTo>
                <a:lnTo>
                  <a:pt x="3429000" y="22097"/>
                </a:lnTo>
                <a:lnTo>
                  <a:pt x="3441192" y="22097"/>
                </a:lnTo>
                <a:lnTo>
                  <a:pt x="3446526" y="16763"/>
                </a:lnTo>
                <a:close/>
              </a:path>
              <a:path w="8116570" h="22225">
                <a:moveTo>
                  <a:pt x="3490722" y="16763"/>
                </a:moveTo>
                <a:lnTo>
                  <a:pt x="3490722" y="4571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4571"/>
                </a:lnTo>
                <a:lnTo>
                  <a:pt x="3468624" y="16763"/>
                </a:lnTo>
                <a:lnTo>
                  <a:pt x="3473957" y="22097"/>
                </a:lnTo>
                <a:lnTo>
                  <a:pt x="3486150" y="22097"/>
                </a:lnTo>
                <a:lnTo>
                  <a:pt x="3490722" y="16763"/>
                </a:lnTo>
                <a:close/>
              </a:path>
              <a:path w="8116570" h="22225">
                <a:moveTo>
                  <a:pt x="3535679" y="16763"/>
                </a:moveTo>
                <a:lnTo>
                  <a:pt x="3535679" y="4571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4571"/>
                </a:lnTo>
                <a:lnTo>
                  <a:pt x="3512820" y="16763"/>
                </a:lnTo>
                <a:lnTo>
                  <a:pt x="3518154" y="22097"/>
                </a:lnTo>
                <a:lnTo>
                  <a:pt x="3530346" y="22097"/>
                </a:lnTo>
                <a:lnTo>
                  <a:pt x="3535679" y="16763"/>
                </a:lnTo>
                <a:close/>
              </a:path>
              <a:path w="8116570" h="22225">
                <a:moveTo>
                  <a:pt x="3579876" y="16763"/>
                </a:moveTo>
                <a:lnTo>
                  <a:pt x="3579876" y="4571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4571"/>
                </a:lnTo>
                <a:lnTo>
                  <a:pt x="3557778" y="16763"/>
                </a:lnTo>
                <a:lnTo>
                  <a:pt x="3562350" y="22097"/>
                </a:lnTo>
                <a:lnTo>
                  <a:pt x="3574542" y="22097"/>
                </a:lnTo>
                <a:lnTo>
                  <a:pt x="3579876" y="16763"/>
                </a:lnTo>
                <a:close/>
              </a:path>
              <a:path w="8116570" h="22225">
                <a:moveTo>
                  <a:pt x="3624072" y="16763"/>
                </a:moveTo>
                <a:lnTo>
                  <a:pt x="3624072" y="4571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4571"/>
                </a:lnTo>
                <a:lnTo>
                  <a:pt x="3601974" y="16763"/>
                </a:lnTo>
                <a:lnTo>
                  <a:pt x="3607307" y="22097"/>
                </a:lnTo>
                <a:lnTo>
                  <a:pt x="3619500" y="22097"/>
                </a:lnTo>
                <a:lnTo>
                  <a:pt x="3624072" y="16763"/>
                </a:lnTo>
                <a:close/>
              </a:path>
              <a:path w="8116570" h="22225">
                <a:moveTo>
                  <a:pt x="3669029" y="16763"/>
                </a:moveTo>
                <a:lnTo>
                  <a:pt x="3669029" y="4571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4571"/>
                </a:lnTo>
                <a:lnTo>
                  <a:pt x="3646931" y="16763"/>
                </a:lnTo>
                <a:lnTo>
                  <a:pt x="3651504" y="22097"/>
                </a:lnTo>
                <a:lnTo>
                  <a:pt x="3663696" y="22097"/>
                </a:lnTo>
                <a:lnTo>
                  <a:pt x="3669029" y="16763"/>
                </a:lnTo>
                <a:close/>
              </a:path>
              <a:path w="8116570" h="22225">
                <a:moveTo>
                  <a:pt x="3713226" y="16763"/>
                </a:moveTo>
                <a:lnTo>
                  <a:pt x="3713226" y="4571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4571"/>
                </a:lnTo>
                <a:lnTo>
                  <a:pt x="3691128" y="16763"/>
                </a:lnTo>
                <a:lnTo>
                  <a:pt x="3695700" y="22097"/>
                </a:lnTo>
                <a:lnTo>
                  <a:pt x="3708654" y="22097"/>
                </a:lnTo>
                <a:lnTo>
                  <a:pt x="3713226" y="16763"/>
                </a:lnTo>
                <a:close/>
              </a:path>
              <a:path w="8116570" h="22225">
                <a:moveTo>
                  <a:pt x="3757422" y="16763"/>
                </a:moveTo>
                <a:lnTo>
                  <a:pt x="3757422" y="4571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4571"/>
                </a:lnTo>
                <a:lnTo>
                  <a:pt x="3735324" y="16763"/>
                </a:lnTo>
                <a:lnTo>
                  <a:pt x="3740657" y="22097"/>
                </a:lnTo>
                <a:lnTo>
                  <a:pt x="3752850" y="22097"/>
                </a:lnTo>
                <a:lnTo>
                  <a:pt x="3757422" y="16763"/>
                </a:lnTo>
                <a:close/>
              </a:path>
              <a:path w="8116570" h="22225">
                <a:moveTo>
                  <a:pt x="3802379" y="16763"/>
                </a:moveTo>
                <a:lnTo>
                  <a:pt x="3802379" y="4571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4571"/>
                </a:lnTo>
                <a:lnTo>
                  <a:pt x="3780281" y="16763"/>
                </a:lnTo>
                <a:lnTo>
                  <a:pt x="3784854" y="22097"/>
                </a:lnTo>
                <a:lnTo>
                  <a:pt x="3797046" y="22097"/>
                </a:lnTo>
                <a:lnTo>
                  <a:pt x="3802379" y="16763"/>
                </a:lnTo>
                <a:close/>
              </a:path>
              <a:path w="8116570" h="22225">
                <a:moveTo>
                  <a:pt x="3846576" y="16763"/>
                </a:moveTo>
                <a:lnTo>
                  <a:pt x="3846576" y="4571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4571"/>
                </a:lnTo>
                <a:lnTo>
                  <a:pt x="3824478" y="16763"/>
                </a:lnTo>
                <a:lnTo>
                  <a:pt x="3829050" y="22097"/>
                </a:lnTo>
                <a:lnTo>
                  <a:pt x="3842004" y="22097"/>
                </a:lnTo>
                <a:lnTo>
                  <a:pt x="3846576" y="16763"/>
                </a:lnTo>
                <a:close/>
              </a:path>
              <a:path w="8116570" h="22225">
                <a:moveTo>
                  <a:pt x="3891533" y="16763"/>
                </a:moveTo>
                <a:lnTo>
                  <a:pt x="3891533" y="4571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4571"/>
                </a:lnTo>
                <a:lnTo>
                  <a:pt x="3868674" y="16763"/>
                </a:lnTo>
                <a:lnTo>
                  <a:pt x="3874007" y="22097"/>
                </a:lnTo>
                <a:lnTo>
                  <a:pt x="3886200" y="22097"/>
                </a:lnTo>
                <a:lnTo>
                  <a:pt x="3891533" y="16763"/>
                </a:lnTo>
                <a:close/>
              </a:path>
              <a:path w="8116570" h="22225">
                <a:moveTo>
                  <a:pt x="3935729" y="16763"/>
                </a:moveTo>
                <a:lnTo>
                  <a:pt x="3935729" y="4571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4571"/>
                </a:lnTo>
                <a:lnTo>
                  <a:pt x="3913631" y="16763"/>
                </a:lnTo>
                <a:lnTo>
                  <a:pt x="3918204" y="22097"/>
                </a:lnTo>
                <a:lnTo>
                  <a:pt x="3930396" y="22097"/>
                </a:lnTo>
                <a:lnTo>
                  <a:pt x="3935729" y="16763"/>
                </a:lnTo>
                <a:close/>
              </a:path>
              <a:path w="8116570" h="22225">
                <a:moveTo>
                  <a:pt x="3979926" y="16763"/>
                </a:moveTo>
                <a:lnTo>
                  <a:pt x="3979926" y="4571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4571"/>
                </a:lnTo>
                <a:lnTo>
                  <a:pt x="3957828" y="16763"/>
                </a:lnTo>
                <a:lnTo>
                  <a:pt x="3963162" y="22097"/>
                </a:lnTo>
                <a:lnTo>
                  <a:pt x="3975354" y="22097"/>
                </a:lnTo>
                <a:lnTo>
                  <a:pt x="3979926" y="16763"/>
                </a:lnTo>
                <a:close/>
              </a:path>
              <a:path w="8116570" h="22225">
                <a:moveTo>
                  <a:pt x="4024883" y="16763"/>
                </a:moveTo>
                <a:lnTo>
                  <a:pt x="4024883" y="4571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4571"/>
                </a:lnTo>
                <a:lnTo>
                  <a:pt x="4002024" y="16763"/>
                </a:lnTo>
                <a:lnTo>
                  <a:pt x="4007357" y="22097"/>
                </a:lnTo>
                <a:lnTo>
                  <a:pt x="4019550" y="22097"/>
                </a:lnTo>
                <a:lnTo>
                  <a:pt x="4024883" y="16763"/>
                </a:lnTo>
                <a:close/>
              </a:path>
              <a:path w="8116570" h="22225">
                <a:moveTo>
                  <a:pt x="4069079" y="16763"/>
                </a:moveTo>
                <a:lnTo>
                  <a:pt x="4069079" y="4571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4571"/>
                </a:lnTo>
                <a:lnTo>
                  <a:pt x="4046981" y="16763"/>
                </a:lnTo>
                <a:lnTo>
                  <a:pt x="4051554" y="22097"/>
                </a:lnTo>
                <a:lnTo>
                  <a:pt x="4063746" y="22097"/>
                </a:lnTo>
                <a:lnTo>
                  <a:pt x="4069079" y="16763"/>
                </a:lnTo>
                <a:close/>
              </a:path>
              <a:path w="8116570" h="22225">
                <a:moveTo>
                  <a:pt x="4113276" y="16763"/>
                </a:moveTo>
                <a:lnTo>
                  <a:pt x="4113276" y="4571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4571"/>
                </a:lnTo>
                <a:lnTo>
                  <a:pt x="4091178" y="16763"/>
                </a:lnTo>
                <a:lnTo>
                  <a:pt x="4096512" y="22097"/>
                </a:lnTo>
                <a:lnTo>
                  <a:pt x="4108704" y="22097"/>
                </a:lnTo>
                <a:lnTo>
                  <a:pt x="4113276" y="16763"/>
                </a:lnTo>
                <a:close/>
              </a:path>
              <a:path w="8116570" h="22225">
                <a:moveTo>
                  <a:pt x="4158233" y="16763"/>
                </a:moveTo>
                <a:lnTo>
                  <a:pt x="4158233" y="4571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4571"/>
                </a:lnTo>
                <a:lnTo>
                  <a:pt x="4135374" y="16763"/>
                </a:lnTo>
                <a:lnTo>
                  <a:pt x="4140707" y="22097"/>
                </a:lnTo>
                <a:lnTo>
                  <a:pt x="4152900" y="22097"/>
                </a:lnTo>
                <a:lnTo>
                  <a:pt x="4158233" y="16763"/>
                </a:lnTo>
                <a:close/>
              </a:path>
              <a:path w="8116570" h="22225">
                <a:moveTo>
                  <a:pt x="4202430" y="16763"/>
                </a:moveTo>
                <a:lnTo>
                  <a:pt x="4202430" y="4571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4571"/>
                </a:lnTo>
                <a:lnTo>
                  <a:pt x="4180331" y="16763"/>
                </a:lnTo>
                <a:lnTo>
                  <a:pt x="4184904" y="22097"/>
                </a:lnTo>
                <a:lnTo>
                  <a:pt x="4197858" y="22097"/>
                </a:lnTo>
                <a:lnTo>
                  <a:pt x="4202430" y="16763"/>
                </a:lnTo>
                <a:close/>
              </a:path>
              <a:path w="8116570" h="22225">
                <a:moveTo>
                  <a:pt x="4246626" y="16763"/>
                </a:moveTo>
                <a:lnTo>
                  <a:pt x="4246626" y="4571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4571"/>
                </a:lnTo>
                <a:lnTo>
                  <a:pt x="4224528" y="16763"/>
                </a:lnTo>
                <a:lnTo>
                  <a:pt x="4229862" y="22097"/>
                </a:lnTo>
                <a:lnTo>
                  <a:pt x="4242054" y="22097"/>
                </a:lnTo>
                <a:lnTo>
                  <a:pt x="4246626" y="16763"/>
                </a:lnTo>
                <a:close/>
              </a:path>
              <a:path w="8116570" h="22225">
                <a:moveTo>
                  <a:pt x="4291583" y="16763"/>
                </a:moveTo>
                <a:lnTo>
                  <a:pt x="4291583" y="4571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4571"/>
                </a:lnTo>
                <a:lnTo>
                  <a:pt x="4269485" y="16763"/>
                </a:lnTo>
                <a:lnTo>
                  <a:pt x="4274058" y="22097"/>
                </a:lnTo>
                <a:lnTo>
                  <a:pt x="4286250" y="22097"/>
                </a:lnTo>
                <a:lnTo>
                  <a:pt x="4291583" y="16763"/>
                </a:lnTo>
                <a:close/>
              </a:path>
              <a:path w="8116570" h="22225">
                <a:moveTo>
                  <a:pt x="4335780" y="16763"/>
                </a:moveTo>
                <a:lnTo>
                  <a:pt x="4335780" y="4571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4571"/>
                </a:lnTo>
                <a:lnTo>
                  <a:pt x="4313682" y="16763"/>
                </a:lnTo>
                <a:lnTo>
                  <a:pt x="4318254" y="22097"/>
                </a:lnTo>
                <a:lnTo>
                  <a:pt x="4331208" y="22097"/>
                </a:lnTo>
                <a:lnTo>
                  <a:pt x="4335780" y="16763"/>
                </a:lnTo>
                <a:close/>
              </a:path>
              <a:path w="8116570" h="22225">
                <a:moveTo>
                  <a:pt x="4380738" y="16763"/>
                </a:moveTo>
                <a:lnTo>
                  <a:pt x="4380738" y="4571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4571"/>
                </a:lnTo>
                <a:lnTo>
                  <a:pt x="4357878" y="16763"/>
                </a:lnTo>
                <a:lnTo>
                  <a:pt x="4363212" y="22097"/>
                </a:lnTo>
                <a:lnTo>
                  <a:pt x="4375404" y="22097"/>
                </a:lnTo>
                <a:lnTo>
                  <a:pt x="4380738" y="16763"/>
                </a:lnTo>
                <a:close/>
              </a:path>
              <a:path w="8116570" h="22225">
                <a:moveTo>
                  <a:pt x="4424933" y="16763"/>
                </a:moveTo>
                <a:lnTo>
                  <a:pt x="4424933" y="4571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4571"/>
                </a:lnTo>
                <a:lnTo>
                  <a:pt x="4402835" y="16763"/>
                </a:lnTo>
                <a:lnTo>
                  <a:pt x="4407408" y="22097"/>
                </a:lnTo>
                <a:lnTo>
                  <a:pt x="4419600" y="22097"/>
                </a:lnTo>
                <a:lnTo>
                  <a:pt x="4424933" y="16763"/>
                </a:lnTo>
                <a:close/>
              </a:path>
              <a:path w="8116570" h="22225">
                <a:moveTo>
                  <a:pt x="4469130" y="16763"/>
                </a:moveTo>
                <a:lnTo>
                  <a:pt x="4469130" y="4571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4571"/>
                </a:lnTo>
                <a:lnTo>
                  <a:pt x="4447032" y="16763"/>
                </a:lnTo>
                <a:lnTo>
                  <a:pt x="4452366" y="22097"/>
                </a:lnTo>
                <a:lnTo>
                  <a:pt x="4464558" y="22097"/>
                </a:lnTo>
                <a:lnTo>
                  <a:pt x="4469130" y="16763"/>
                </a:lnTo>
                <a:close/>
              </a:path>
              <a:path w="8116570" h="22225">
                <a:moveTo>
                  <a:pt x="4514088" y="16763"/>
                </a:moveTo>
                <a:lnTo>
                  <a:pt x="4514088" y="4571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4571"/>
                </a:lnTo>
                <a:lnTo>
                  <a:pt x="4491228" y="16763"/>
                </a:lnTo>
                <a:lnTo>
                  <a:pt x="4496562" y="22097"/>
                </a:lnTo>
                <a:lnTo>
                  <a:pt x="4508754" y="22097"/>
                </a:lnTo>
                <a:lnTo>
                  <a:pt x="4514088" y="16763"/>
                </a:lnTo>
                <a:close/>
              </a:path>
              <a:path w="8116570" h="22225">
                <a:moveTo>
                  <a:pt x="4558283" y="16763"/>
                </a:moveTo>
                <a:lnTo>
                  <a:pt x="4558283" y="4571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4571"/>
                </a:lnTo>
                <a:lnTo>
                  <a:pt x="4536185" y="16763"/>
                </a:lnTo>
                <a:lnTo>
                  <a:pt x="4540758" y="22097"/>
                </a:lnTo>
                <a:lnTo>
                  <a:pt x="4552950" y="22097"/>
                </a:lnTo>
                <a:lnTo>
                  <a:pt x="4558283" y="16763"/>
                </a:lnTo>
                <a:close/>
              </a:path>
              <a:path w="8116570" h="22225">
                <a:moveTo>
                  <a:pt x="4602480" y="16763"/>
                </a:moveTo>
                <a:lnTo>
                  <a:pt x="4602480" y="4571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4571"/>
                </a:lnTo>
                <a:lnTo>
                  <a:pt x="4580382" y="16763"/>
                </a:lnTo>
                <a:lnTo>
                  <a:pt x="4585716" y="22097"/>
                </a:lnTo>
                <a:lnTo>
                  <a:pt x="4597908" y="22097"/>
                </a:lnTo>
                <a:lnTo>
                  <a:pt x="4602480" y="16763"/>
                </a:lnTo>
                <a:close/>
              </a:path>
              <a:path w="8116570" h="22225">
                <a:moveTo>
                  <a:pt x="4647438" y="16763"/>
                </a:moveTo>
                <a:lnTo>
                  <a:pt x="4647438" y="4571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4571"/>
                </a:lnTo>
                <a:lnTo>
                  <a:pt x="4624578" y="16763"/>
                </a:lnTo>
                <a:lnTo>
                  <a:pt x="4629912" y="22097"/>
                </a:lnTo>
                <a:lnTo>
                  <a:pt x="4642104" y="22097"/>
                </a:lnTo>
                <a:lnTo>
                  <a:pt x="4647438" y="16763"/>
                </a:lnTo>
                <a:close/>
              </a:path>
              <a:path w="8116570" h="22225">
                <a:moveTo>
                  <a:pt x="4691633" y="16763"/>
                </a:moveTo>
                <a:lnTo>
                  <a:pt x="4691633" y="4571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4571"/>
                </a:lnTo>
                <a:lnTo>
                  <a:pt x="4669535" y="16763"/>
                </a:lnTo>
                <a:lnTo>
                  <a:pt x="4674108" y="22097"/>
                </a:lnTo>
                <a:lnTo>
                  <a:pt x="4687062" y="22097"/>
                </a:lnTo>
                <a:lnTo>
                  <a:pt x="4691633" y="16763"/>
                </a:lnTo>
                <a:close/>
              </a:path>
              <a:path w="8116570" h="22225">
                <a:moveTo>
                  <a:pt x="4735830" y="16763"/>
                </a:moveTo>
                <a:lnTo>
                  <a:pt x="4735830" y="4571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4571"/>
                </a:lnTo>
                <a:lnTo>
                  <a:pt x="4713732" y="16763"/>
                </a:lnTo>
                <a:lnTo>
                  <a:pt x="4719066" y="22097"/>
                </a:lnTo>
                <a:lnTo>
                  <a:pt x="4731258" y="22097"/>
                </a:lnTo>
                <a:lnTo>
                  <a:pt x="4735830" y="16763"/>
                </a:lnTo>
                <a:close/>
              </a:path>
              <a:path w="8116570" h="22225">
                <a:moveTo>
                  <a:pt x="4780788" y="16763"/>
                </a:moveTo>
                <a:lnTo>
                  <a:pt x="4780788" y="4571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4571"/>
                </a:lnTo>
                <a:lnTo>
                  <a:pt x="4758690" y="16763"/>
                </a:lnTo>
                <a:lnTo>
                  <a:pt x="4763262" y="22097"/>
                </a:lnTo>
                <a:lnTo>
                  <a:pt x="4775454" y="22097"/>
                </a:lnTo>
                <a:lnTo>
                  <a:pt x="4780788" y="16763"/>
                </a:lnTo>
                <a:close/>
              </a:path>
              <a:path w="8116570" h="22225">
                <a:moveTo>
                  <a:pt x="4824983" y="16763"/>
                </a:moveTo>
                <a:lnTo>
                  <a:pt x="4824983" y="4571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4571"/>
                </a:lnTo>
                <a:lnTo>
                  <a:pt x="4802885" y="16763"/>
                </a:lnTo>
                <a:lnTo>
                  <a:pt x="4807458" y="22097"/>
                </a:lnTo>
                <a:lnTo>
                  <a:pt x="4820412" y="22097"/>
                </a:lnTo>
                <a:lnTo>
                  <a:pt x="4824983" y="16763"/>
                </a:lnTo>
                <a:close/>
              </a:path>
              <a:path w="8116570" h="22225">
                <a:moveTo>
                  <a:pt x="4869180" y="16763"/>
                </a:moveTo>
                <a:lnTo>
                  <a:pt x="4869180" y="4571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4571"/>
                </a:lnTo>
                <a:lnTo>
                  <a:pt x="4847082" y="16763"/>
                </a:lnTo>
                <a:lnTo>
                  <a:pt x="4852416" y="22097"/>
                </a:lnTo>
                <a:lnTo>
                  <a:pt x="4864608" y="22097"/>
                </a:lnTo>
                <a:lnTo>
                  <a:pt x="4869180" y="16763"/>
                </a:lnTo>
                <a:close/>
              </a:path>
              <a:path w="8116570" h="22225">
                <a:moveTo>
                  <a:pt x="4914138" y="16763"/>
                </a:moveTo>
                <a:lnTo>
                  <a:pt x="4914138" y="4571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4571"/>
                </a:lnTo>
                <a:lnTo>
                  <a:pt x="4892040" y="16763"/>
                </a:lnTo>
                <a:lnTo>
                  <a:pt x="4896612" y="22097"/>
                </a:lnTo>
                <a:lnTo>
                  <a:pt x="4908804" y="22097"/>
                </a:lnTo>
                <a:lnTo>
                  <a:pt x="4914138" y="16763"/>
                </a:lnTo>
                <a:close/>
              </a:path>
              <a:path w="8116570" h="22225">
                <a:moveTo>
                  <a:pt x="4958333" y="16763"/>
                </a:moveTo>
                <a:lnTo>
                  <a:pt x="4958333" y="4571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4571"/>
                </a:lnTo>
                <a:lnTo>
                  <a:pt x="4936235" y="16763"/>
                </a:lnTo>
                <a:lnTo>
                  <a:pt x="4941570" y="22097"/>
                </a:lnTo>
                <a:lnTo>
                  <a:pt x="4953762" y="22097"/>
                </a:lnTo>
                <a:lnTo>
                  <a:pt x="4958333" y="16763"/>
                </a:lnTo>
                <a:close/>
              </a:path>
              <a:path w="8116570" h="22225">
                <a:moveTo>
                  <a:pt x="5003279" y="16763"/>
                </a:moveTo>
                <a:lnTo>
                  <a:pt x="5003279" y="4571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4571"/>
                </a:lnTo>
                <a:lnTo>
                  <a:pt x="4980432" y="16763"/>
                </a:lnTo>
                <a:lnTo>
                  <a:pt x="4985766" y="22097"/>
                </a:lnTo>
                <a:lnTo>
                  <a:pt x="4997958" y="22097"/>
                </a:lnTo>
                <a:lnTo>
                  <a:pt x="5003279" y="16763"/>
                </a:lnTo>
                <a:close/>
              </a:path>
              <a:path w="8116570" h="22225">
                <a:moveTo>
                  <a:pt x="5047488" y="16763"/>
                </a:moveTo>
                <a:lnTo>
                  <a:pt x="5047488" y="4571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4571"/>
                </a:lnTo>
                <a:lnTo>
                  <a:pt x="5025377" y="16763"/>
                </a:lnTo>
                <a:lnTo>
                  <a:pt x="5029962" y="22097"/>
                </a:lnTo>
                <a:lnTo>
                  <a:pt x="5042141" y="22097"/>
                </a:lnTo>
                <a:lnTo>
                  <a:pt x="5047488" y="16763"/>
                </a:lnTo>
                <a:close/>
              </a:path>
              <a:path w="8116570" h="22225">
                <a:moveTo>
                  <a:pt x="5091683" y="16763"/>
                </a:moveTo>
                <a:lnTo>
                  <a:pt x="5091683" y="4571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4571"/>
                </a:lnTo>
                <a:lnTo>
                  <a:pt x="5069573" y="16763"/>
                </a:lnTo>
                <a:lnTo>
                  <a:pt x="5074920" y="22097"/>
                </a:lnTo>
                <a:lnTo>
                  <a:pt x="5087112" y="22097"/>
                </a:lnTo>
                <a:lnTo>
                  <a:pt x="5091683" y="16763"/>
                </a:lnTo>
                <a:close/>
              </a:path>
              <a:path w="8116570" h="22225">
                <a:moveTo>
                  <a:pt x="5136629" y="16763"/>
                </a:moveTo>
                <a:lnTo>
                  <a:pt x="5136629" y="4571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4571"/>
                </a:lnTo>
                <a:lnTo>
                  <a:pt x="5113782" y="16763"/>
                </a:lnTo>
                <a:lnTo>
                  <a:pt x="5119103" y="22097"/>
                </a:lnTo>
                <a:lnTo>
                  <a:pt x="5131308" y="22097"/>
                </a:lnTo>
                <a:lnTo>
                  <a:pt x="5136629" y="16763"/>
                </a:lnTo>
                <a:close/>
              </a:path>
              <a:path w="8116570" h="22225">
                <a:moveTo>
                  <a:pt x="5180838" y="16763"/>
                </a:moveTo>
                <a:lnTo>
                  <a:pt x="5180838" y="4571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4571"/>
                </a:lnTo>
                <a:lnTo>
                  <a:pt x="5158727" y="16763"/>
                </a:lnTo>
                <a:lnTo>
                  <a:pt x="5163312" y="22097"/>
                </a:lnTo>
                <a:lnTo>
                  <a:pt x="5176253" y="22097"/>
                </a:lnTo>
                <a:lnTo>
                  <a:pt x="5180838" y="16763"/>
                </a:lnTo>
                <a:close/>
              </a:path>
              <a:path w="8116570" h="22225">
                <a:moveTo>
                  <a:pt x="5225033" y="16763"/>
                </a:moveTo>
                <a:lnTo>
                  <a:pt x="5225033" y="4571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4571"/>
                </a:lnTo>
                <a:lnTo>
                  <a:pt x="5202923" y="16763"/>
                </a:lnTo>
                <a:lnTo>
                  <a:pt x="5208270" y="22097"/>
                </a:lnTo>
                <a:lnTo>
                  <a:pt x="5220462" y="22097"/>
                </a:lnTo>
                <a:lnTo>
                  <a:pt x="5225033" y="16763"/>
                </a:lnTo>
                <a:close/>
              </a:path>
              <a:path w="8116570" h="22225">
                <a:moveTo>
                  <a:pt x="5269979" y="16763"/>
                </a:moveTo>
                <a:lnTo>
                  <a:pt x="5269979" y="4571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4571"/>
                </a:lnTo>
                <a:lnTo>
                  <a:pt x="5247894" y="16763"/>
                </a:lnTo>
                <a:lnTo>
                  <a:pt x="5252453" y="22097"/>
                </a:lnTo>
                <a:lnTo>
                  <a:pt x="5264658" y="22097"/>
                </a:lnTo>
                <a:lnTo>
                  <a:pt x="5269979" y="16763"/>
                </a:lnTo>
                <a:close/>
              </a:path>
              <a:path w="8116570" h="22225">
                <a:moveTo>
                  <a:pt x="5314175" y="16763"/>
                </a:moveTo>
                <a:lnTo>
                  <a:pt x="5314175" y="4571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4571"/>
                </a:lnTo>
                <a:lnTo>
                  <a:pt x="5292077" y="16763"/>
                </a:lnTo>
                <a:lnTo>
                  <a:pt x="5296649" y="22097"/>
                </a:lnTo>
                <a:lnTo>
                  <a:pt x="5309603" y="22097"/>
                </a:lnTo>
                <a:lnTo>
                  <a:pt x="5314175" y="16763"/>
                </a:lnTo>
                <a:close/>
              </a:path>
              <a:path w="8116570" h="22225">
                <a:moveTo>
                  <a:pt x="5358383" y="16763"/>
                </a:moveTo>
                <a:lnTo>
                  <a:pt x="5358383" y="4571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4571"/>
                </a:lnTo>
                <a:lnTo>
                  <a:pt x="5336273" y="16763"/>
                </a:lnTo>
                <a:lnTo>
                  <a:pt x="5341620" y="22097"/>
                </a:lnTo>
                <a:lnTo>
                  <a:pt x="5353799" y="22097"/>
                </a:lnTo>
                <a:lnTo>
                  <a:pt x="5358383" y="16763"/>
                </a:lnTo>
                <a:close/>
              </a:path>
              <a:path w="8116570" h="22225">
                <a:moveTo>
                  <a:pt x="5403329" y="16763"/>
                </a:moveTo>
                <a:lnTo>
                  <a:pt x="5403329" y="4571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4571"/>
                </a:lnTo>
                <a:lnTo>
                  <a:pt x="5381244" y="16763"/>
                </a:lnTo>
                <a:lnTo>
                  <a:pt x="5385803" y="22097"/>
                </a:lnTo>
                <a:lnTo>
                  <a:pt x="5398008" y="22097"/>
                </a:lnTo>
                <a:lnTo>
                  <a:pt x="5403329" y="16763"/>
                </a:lnTo>
                <a:close/>
              </a:path>
              <a:path w="8116570" h="22225">
                <a:moveTo>
                  <a:pt x="5447525" y="16763"/>
                </a:moveTo>
                <a:lnTo>
                  <a:pt x="5447525" y="4571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4571"/>
                </a:lnTo>
                <a:lnTo>
                  <a:pt x="5425427" y="16763"/>
                </a:lnTo>
                <a:lnTo>
                  <a:pt x="5430774" y="22097"/>
                </a:lnTo>
                <a:lnTo>
                  <a:pt x="5442953" y="22097"/>
                </a:lnTo>
                <a:lnTo>
                  <a:pt x="5447525" y="16763"/>
                </a:lnTo>
                <a:close/>
              </a:path>
              <a:path w="8116570" h="22225">
                <a:moveTo>
                  <a:pt x="5492496" y="16763"/>
                </a:moveTo>
                <a:lnTo>
                  <a:pt x="5492496" y="4571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4571"/>
                </a:lnTo>
                <a:lnTo>
                  <a:pt x="5469623" y="16763"/>
                </a:lnTo>
                <a:lnTo>
                  <a:pt x="5474970" y="22097"/>
                </a:lnTo>
                <a:lnTo>
                  <a:pt x="5487149" y="22097"/>
                </a:lnTo>
                <a:lnTo>
                  <a:pt x="5492496" y="16763"/>
                </a:lnTo>
                <a:close/>
              </a:path>
              <a:path w="8116570" h="22225">
                <a:moveTo>
                  <a:pt x="5536679" y="16763"/>
                </a:moveTo>
                <a:lnTo>
                  <a:pt x="5536679" y="4571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4571"/>
                </a:lnTo>
                <a:lnTo>
                  <a:pt x="5514594" y="16763"/>
                </a:lnTo>
                <a:lnTo>
                  <a:pt x="5519153" y="22097"/>
                </a:lnTo>
                <a:lnTo>
                  <a:pt x="5531358" y="22097"/>
                </a:lnTo>
                <a:lnTo>
                  <a:pt x="5536679" y="16763"/>
                </a:lnTo>
                <a:close/>
              </a:path>
              <a:path w="8116570" h="22225">
                <a:moveTo>
                  <a:pt x="5580875" y="16763"/>
                </a:moveTo>
                <a:lnTo>
                  <a:pt x="5580875" y="4571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4571"/>
                </a:lnTo>
                <a:lnTo>
                  <a:pt x="5558777" y="16763"/>
                </a:lnTo>
                <a:lnTo>
                  <a:pt x="5564124" y="22097"/>
                </a:lnTo>
                <a:lnTo>
                  <a:pt x="5576303" y="22097"/>
                </a:lnTo>
                <a:lnTo>
                  <a:pt x="5580875" y="16763"/>
                </a:lnTo>
                <a:close/>
              </a:path>
              <a:path w="8116570" h="22225">
                <a:moveTo>
                  <a:pt x="5625846" y="16763"/>
                </a:moveTo>
                <a:lnTo>
                  <a:pt x="5625846" y="4571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4571"/>
                </a:lnTo>
                <a:lnTo>
                  <a:pt x="5602973" y="16763"/>
                </a:lnTo>
                <a:lnTo>
                  <a:pt x="5608320" y="22097"/>
                </a:lnTo>
                <a:lnTo>
                  <a:pt x="5620499" y="22097"/>
                </a:lnTo>
                <a:lnTo>
                  <a:pt x="5625846" y="16763"/>
                </a:lnTo>
                <a:close/>
              </a:path>
              <a:path w="8116570" h="22225">
                <a:moveTo>
                  <a:pt x="5670029" y="16763"/>
                </a:moveTo>
                <a:lnTo>
                  <a:pt x="5670029" y="4571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4571"/>
                </a:lnTo>
                <a:lnTo>
                  <a:pt x="5647944" y="16763"/>
                </a:lnTo>
                <a:lnTo>
                  <a:pt x="5652503" y="22097"/>
                </a:lnTo>
                <a:lnTo>
                  <a:pt x="5664708" y="22097"/>
                </a:lnTo>
                <a:lnTo>
                  <a:pt x="5670029" y="16763"/>
                </a:lnTo>
                <a:close/>
              </a:path>
              <a:path w="8116570" h="22225">
                <a:moveTo>
                  <a:pt x="5714225" y="16763"/>
                </a:moveTo>
                <a:lnTo>
                  <a:pt x="5714225" y="4571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4571"/>
                </a:lnTo>
                <a:lnTo>
                  <a:pt x="5692127" y="16763"/>
                </a:lnTo>
                <a:lnTo>
                  <a:pt x="5697474" y="22097"/>
                </a:lnTo>
                <a:lnTo>
                  <a:pt x="5709653" y="22097"/>
                </a:lnTo>
                <a:lnTo>
                  <a:pt x="5714225" y="16763"/>
                </a:lnTo>
                <a:close/>
              </a:path>
              <a:path w="8116570" h="22225">
                <a:moveTo>
                  <a:pt x="5759196" y="16763"/>
                </a:moveTo>
                <a:lnTo>
                  <a:pt x="5759196" y="4571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4571"/>
                </a:lnTo>
                <a:lnTo>
                  <a:pt x="5737098" y="16763"/>
                </a:lnTo>
                <a:lnTo>
                  <a:pt x="5741670" y="22097"/>
                </a:lnTo>
                <a:lnTo>
                  <a:pt x="5753849" y="22097"/>
                </a:lnTo>
                <a:lnTo>
                  <a:pt x="5759196" y="16763"/>
                </a:lnTo>
                <a:close/>
              </a:path>
              <a:path w="8116570" h="22225">
                <a:moveTo>
                  <a:pt x="5803379" y="16763"/>
                </a:moveTo>
                <a:lnTo>
                  <a:pt x="5803379" y="4571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4571"/>
                </a:lnTo>
                <a:lnTo>
                  <a:pt x="5781294" y="16763"/>
                </a:lnTo>
                <a:lnTo>
                  <a:pt x="5785853" y="22097"/>
                </a:lnTo>
                <a:lnTo>
                  <a:pt x="5798820" y="22097"/>
                </a:lnTo>
                <a:lnTo>
                  <a:pt x="5803379" y="16763"/>
                </a:lnTo>
                <a:close/>
              </a:path>
              <a:path w="8116570" h="22225">
                <a:moveTo>
                  <a:pt x="5847575" y="16763"/>
                </a:moveTo>
                <a:lnTo>
                  <a:pt x="5847575" y="4571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4571"/>
                </a:lnTo>
                <a:lnTo>
                  <a:pt x="5825477" y="16763"/>
                </a:lnTo>
                <a:lnTo>
                  <a:pt x="5830824" y="22097"/>
                </a:lnTo>
                <a:lnTo>
                  <a:pt x="5843003" y="22097"/>
                </a:lnTo>
                <a:lnTo>
                  <a:pt x="5847575" y="16763"/>
                </a:lnTo>
                <a:close/>
              </a:path>
              <a:path w="8116570" h="22225">
                <a:moveTo>
                  <a:pt x="5892546" y="16763"/>
                </a:moveTo>
                <a:lnTo>
                  <a:pt x="5892546" y="4571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4571"/>
                </a:lnTo>
                <a:lnTo>
                  <a:pt x="5870448" y="16763"/>
                </a:lnTo>
                <a:lnTo>
                  <a:pt x="5875020" y="22097"/>
                </a:lnTo>
                <a:lnTo>
                  <a:pt x="5887199" y="22097"/>
                </a:lnTo>
                <a:lnTo>
                  <a:pt x="5892546" y="16763"/>
                </a:lnTo>
                <a:close/>
              </a:path>
              <a:path w="8116570" h="22225">
                <a:moveTo>
                  <a:pt x="5936729" y="16763"/>
                </a:moveTo>
                <a:lnTo>
                  <a:pt x="5936729" y="4571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4571"/>
                </a:lnTo>
                <a:lnTo>
                  <a:pt x="5914644" y="16763"/>
                </a:lnTo>
                <a:lnTo>
                  <a:pt x="5919965" y="22097"/>
                </a:lnTo>
                <a:lnTo>
                  <a:pt x="5932170" y="22097"/>
                </a:lnTo>
                <a:lnTo>
                  <a:pt x="5936729" y="16763"/>
                </a:lnTo>
                <a:close/>
              </a:path>
              <a:path w="8116570" h="22225">
                <a:moveTo>
                  <a:pt x="5981700" y="16763"/>
                </a:moveTo>
                <a:lnTo>
                  <a:pt x="5981700" y="4571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4571"/>
                </a:lnTo>
                <a:lnTo>
                  <a:pt x="5958827" y="16763"/>
                </a:lnTo>
                <a:lnTo>
                  <a:pt x="5964174" y="22097"/>
                </a:lnTo>
                <a:lnTo>
                  <a:pt x="5976353" y="22097"/>
                </a:lnTo>
                <a:lnTo>
                  <a:pt x="5981700" y="16763"/>
                </a:lnTo>
                <a:close/>
              </a:path>
              <a:path w="8116570" h="22225">
                <a:moveTo>
                  <a:pt x="6025896" y="16763"/>
                </a:moveTo>
                <a:lnTo>
                  <a:pt x="6025896" y="4571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4571"/>
                </a:lnTo>
                <a:lnTo>
                  <a:pt x="6003798" y="16763"/>
                </a:lnTo>
                <a:lnTo>
                  <a:pt x="6008370" y="22097"/>
                </a:lnTo>
                <a:lnTo>
                  <a:pt x="6020549" y="22097"/>
                </a:lnTo>
                <a:lnTo>
                  <a:pt x="6025896" y="16763"/>
                </a:lnTo>
                <a:close/>
              </a:path>
              <a:path w="8116570" h="22225">
                <a:moveTo>
                  <a:pt x="6070079" y="16763"/>
                </a:moveTo>
                <a:lnTo>
                  <a:pt x="6070079" y="4571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4571"/>
                </a:lnTo>
                <a:lnTo>
                  <a:pt x="6047994" y="16763"/>
                </a:lnTo>
                <a:lnTo>
                  <a:pt x="6053315" y="22097"/>
                </a:lnTo>
                <a:lnTo>
                  <a:pt x="6065520" y="22097"/>
                </a:lnTo>
                <a:lnTo>
                  <a:pt x="6070079" y="16763"/>
                </a:lnTo>
                <a:close/>
              </a:path>
              <a:path w="8116570" h="22225">
                <a:moveTo>
                  <a:pt x="6115050" y="16763"/>
                </a:moveTo>
                <a:lnTo>
                  <a:pt x="6115050" y="4571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4571"/>
                </a:lnTo>
                <a:lnTo>
                  <a:pt x="6092177" y="16763"/>
                </a:lnTo>
                <a:lnTo>
                  <a:pt x="6097524" y="22097"/>
                </a:lnTo>
                <a:lnTo>
                  <a:pt x="6109703" y="22097"/>
                </a:lnTo>
                <a:lnTo>
                  <a:pt x="6115050" y="16763"/>
                </a:lnTo>
                <a:close/>
              </a:path>
              <a:path w="8116570" h="22225">
                <a:moveTo>
                  <a:pt x="6159246" y="16763"/>
                </a:moveTo>
                <a:lnTo>
                  <a:pt x="6159246" y="4571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4571"/>
                </a:lnTo>
                <a:lnTo>
                  <a:pt x="6137148" y="16763"/>
                </a:lnTo>
                <a:lnTo>
                  <a:pt x="6141720" y="22097"/>
                </a:lnTo>
                <a:lnTo>
                  <a:pt x="6153899" y="22097"/>
                </a:lnTo>
                <a:lnTo>
                  <a:pt x="6159246" y="16763"/>
                </a:lnTo>
                <a:close/>
              </a:path>
              <a:path w="8116570" h="22225">
                <a:moveTo>
                  <a:pt x="6203429" y="16763"/>
                </a:moveTo>
                <a:lnTo>
                  <a:pt x="6203429" y="4571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4571"/>
                </a:lnTo>
                <a:lnTo>
                  <a:pt x="6181344" y="16763"/>
                </a:lnTo>
                <a:lnTo>
                  <a:pt x="6186665" y="22097"/>
                </a:lnTo>
                <a:lnTo>
                  <a:pt x="6198870" y="22097"/>
                </a:lnTo>
                <a:lnTo>
                  <a:pt x="6203429" y="16763"/>
                </a:lnTo>
                <a:close/>
              </a:path>
              <a:path w="8116570" h="22225">
                <a:moveTo>
                  <a:pt x="6248400" y="16763"/>
                </a:moveTo>
                <a:lnTo>
                  <a:pt x="6248400" y="4571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4571"/>
                </a:lnTo>
                <a:lnTo>
                  <a:pt x="6226289" y="16763"/>
                </a:lnTo>
                <a:lnTo>
                  <a:pt x="6230874" y="22097"/>
                </a:lnTo>
                <a:lnTo>
                  <a:pt x="6243053" y="22097"/>
                </a:lnTo>
                <a:lnTo>
                  <a:pt x="6248400" y="16763"/>
                </a:lnTo>
                <a:close/>
              </a:path>
              <a:path w="8116570" h="22225">
                <a:moveTo>
                  <a:pt x="6292596" y="16763"/>
                </a:moveTo>
                <a:lnTo>
                  <a:pt x="6292596" y="4571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4571"/>
                </a:lnTo>
                <a:lnTo>
                  <a:pt x="6270498" y="16763"/>
                </a:lnTo>
                <a:lnTo>
                  <a:pt x="6275070" y="22097"/>
                </a:lnTo>
                <a:lnTo>
                  <a:pt x="6288024" y="22097"/>
                </a:lnTo>
                <a:lnTo>
                  <a:pt x="6292596" y="16763"/>
                </a:lnTo>
                <a:close/>
              </a:path>
              <a:path w="8116570" h="22225">
                <a:moveTo>
                  <a:pt x="6336779" y="16763"/>
                </a:moveTo>
                <a:lnTo>
                  <a:pt x="6336779" y="4571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4571"/>
                </a:lnTo>
                <a:lnTo>
                  <a:pt x="6314694" y="16763"/>
                </a:lnTo>
                <a:lnTo>
                  <a:pt x="6320015" y="22097"/>
                </a:lnTo>
                <a:lnTo>
                  <a:pt x="6332220" y="22097"/>
                </a:lnTo>
                <a:lnTo>
                  <a:pt x="6336779" y="16763"/>
                </a:lnTo>
                <a:close/>
              </a:path>
              <a:path w="8116570" h="22225">
                <a:moveTo>
                  <a:pt x="6381750" y="16763"/>
                </a:moveTo>
                <a:lnTo>
                  <a:pt x="6381750" y="4571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4571"/>
                </a:lnTo>
                <a:lnTo>
                  <a:pt x="6359639" y="16763"/>
                </a:lnTo>
                <a:lnTo>
                  <a:pt x="6364224" y="22097"/>
                </a:lnTo>
                <a:lnTo>
                  <a:pt x="6376403" y="22097"/>
                </a:lnTo>
                <a:lnTo>
                  <a:pt x="6381750" y="16763"/>
                </a:lnTo>
                <a:close/>
              </a:path>
              <a:path w="8116570" h="22225">
                <a:moveTo>
                  <a:pt x="6425946" y="16763"/>
                </a:moveTo>
                <a:lnTo>
                  <a:pt x="6425946" y="4571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4571"/>
                </a:lnTo>
                <a:lnTo>
                  <a:pt x="6403848" y="16763"/>
                </a:lnTo>
                <a:lnTo>
                  <a:pt x="6409182" y="22097"/>
                </a:lnTo>
                <a:lnTo>
                  <a:pt x="6421374" y="22097"/>
                </a:lnTo>
                <a:lnTo>
                  <a:pt x="6425946" y="16763"/>
                </a:lnTo>
                <a:close/>
              </a:path>
              <a:path w="8116570" h="22225">
                <a:moveTo>
                  <a:pt x="6470891" y="16763"/>
                </a:moveTo>
                <a:lnTo>
                  <a:pt x="6470891" y="4571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4571"/>
                </a:lnTo>
                <a:lnTo>
                  <a:pt x="6448044" y="16763"/>
                </a:lnTo>
                <a:lnTo>
                  <a:pt x="6453365" y="22097"/>
                </a:lnTo>
                <a:lnTo>
                  <a:pt x="6465570" y="22097"/>
                </a:lnTo>
                <a:lnTo>
                  <a:pt x="6470891" y="16763"/>
                </a:lnTo>
                <a:close/>
              </a:path>
              <a:path w="8116570" h="22225">
                <a:moveTo>
                  <a:pt x="6515100" y="16763"/>
                </a:moveTo>
                <a:lnTo>
                  <a:pt x="6515100" y="4571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4571"/>
                </a:lnTo>
                <a:lnTo>
                  <a:pt x="6492989" y="16763"/>
                </a:lnTo>
                <a:lnTo>
                  <a:pt x="6497574" y="22097"/>
                </a:lnTo>
                <a:lnTo>
                  <a:pt x="6509753" y="22097"/>
                </a:lnTo>
                <a:lnTo>
                  <a:pt x="6515100" y="16763"/>
                </a:lnTo>
                <a:close/>
              </a:path>
              <a:path w="8116570" h="22225">
                <a:moveTo>
                  <a:pt x="6559296" y="16763"/>
                </a:moveTo>
                <a:lnTo>
                  <a:pt x="6559296" y="4571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4571"/>
                </a:lnTo>
                <a:lnTo>
                  <a:pt x="6537198" y="16763"/>
                </a:lnTo>
                <a:lnTo>
                  <a:pt x="6542532" y="22097"/>
                </a:lnTo>
                <a:lnTo>
                  <a:pt x="6554724" y="22097"/>
                </a:lnTo>
                <a:lnTo>
                  <a:pt x="6559296" y="16763"/>
                </a:lnTo>
                <a:close/>
              </a:path>
              <a:path w="8116570" h="22225">
                <a:moveTo>
                  <a:pt x="6604241" y="16763"/>
                </a:moveTo>
                <a:lnTo>
                  <a:pt x="6604241" y="4571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4571"/>
                </a:lnTo>
                <a:lnTo>
                  <a:pt x="6581394" y="16763"/>
                </a:lnTo>
                <a:lnTo>
                  <a:pt x="6586715" y="22097"/>
                </a:lnTo>
                <a:lnTo>
                  <a:pt x="6598920" y="22097"/>
                </a:lnTo>
                <a:lnTo>
                  <a:pt x="6604241" y="16763"/>
                </a:lnTo>
                <a:close/>
              </a:path>
              <a:path w="8116570" h="22225">
                <a:moveTo>
                  <a:pt x="6648450" y="16763"/>
                </a:moveTo>
                <a:lnTo>
                  <a:pt x="6648450" y="4571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4571"/>
                </a:lnTo>
                <a:lnTo>
                  <a:pt x="6626339" y="16763"/>
                </a:lnTo>
                <a:lnTo>
                  <a:pt x="6630924" y="22097"/>
                </a:lnTo>
                <a:lnTo>
                  <a:pt x="6643103" y="22097"/>
                </a:lnTo>
                <a:lnTo>
                  <a:pt x="6648450" y="16763"/>
                </a:lnTo>
                <a:close/>
              </a:path>
              <a:path w="8116570" h="22225">
                <a:moveTo>
                  <a:pt x="6692646" y="16763"/>
                </a:moveTo>
                <a:lnTo>
                  <a:pt x="6692646" y="4571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4571"/>
                </a:lnTo>
                <a:lnTo>
                  <a:pt x="6670548" y="16763"/>
                </a:lnTo>
                <a:lnTo>
                  <a:pt x="6675882" y="22097"/>
                </a:lnTo>
                <a:lnTo>
                  <a:pt x="6688074" y="22097"/>
                </a:lnTo>
                <a:lnTo>
                  <a:pt x="6692646" y="16763"/>
                </a:lnTo>
                <a:close/>
              </a:path>
              <a:path w="8116570" h="22225">
                <a:moveTo>
                  <a:pt x="6737591" y="16763"/>
                </a:moveTo>
                <a:lnTo>
                  <a:pt x="6737591" y="4571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4571"/>
                </a:lnTo>
                <a:lnTo>
                  <a:pt x="6715506" y="16763"/>
                </a:lnTo>
                <a:lnTo>
                  <a:pt x="6720065" y="22097"/>
                </a:lnTo>
                <a:lnTo>
                  <a:pt x="6732270" y="22097"/>
                </a:lnTo>
                <a:lnTo>
                  <a:pt x="6737591" y="16763"/>
                </a:lnTo>
                <a:close/>
              </a:path>
              <a:path w="8116570" h="22225">
                <a:moveTo>
                  <a:pt x="6781800" y="16763"/>
                </a:moveTo>
                <a:lnTo>
                  <a:pt x="6781800" y="4571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4571"/>
                </a:lnTo>
                <a:lnTo>
                  <a:pt x="6759689" y="16763"/>
                </a:lnTo>
                <a:lnTo>
                  <a:pt x="6764274" y="22097"/>
                </a:lnTo>
                <a:lnTo>
                  <a:pt x="6777215" y="22097"/>
                </a:lnTo>
                <a:lnTo>
                  <a:pt x="6781800" y="16763"/>
                </a:lnTo>
                <a:close/>
              </a:path>
              <a:path w="8116570" h="22225">
                <a:moveTo>
                  <a:pt x="6825996" y="16763"/>
                </a:moveTo>
                <a:lnTo>
                  <a:pt x="6825996" y="4571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4571"/>
                </a:lnTo>
                <a:lnTo>
                  <a:pt x="6803898" y="16763"/>
                </a:lnTo>
                <a:lnTo>
                  <a:pt x="6809232" y="22097"/>
                </a:lnTo>
                <a:lnTo>
                  <a:pt x="6821424" y="22097"/>
                </a:lnTo>
                <a:lnTo>
                  <a:pt x="6825996" y="16763"/>
                </a:lnTo>
                <a:close/>
              </a:path>
              <a:path w="8116570" h="22225">
                <a:moveTo>
                  <a:pt x="6870941" y="16763"/>
                </a:moveTo>
                <a:lnTo>
                  <a:pt x="6870941" y="4571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4571"/>
                </a:lnTo>
                <a:lnTo>
                  <a:pt x="6848856" y="16763"/>
                </a:lnTo>
                <a:lnTo>
                  <a:pt x="6853415" y="22097"/>
                </a:lnTo>
                <a:lnTo>
                  <a:pt x="6865620" y="22097"/>
                </a:lnTo>
                <a:lnTo>
                  <a:pt x="6870941" y="16763"/>
                </a:lnTo>
                <a:close/>
              </a:path>
              <a:path w="8116570" h="22225">
                <a:moveTo>
                  <a:pt x="6915150" y="16763"/>
                </a:moveTo>
                <a:lnTo>
                  <a:pt x="6915150" y="4571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4571"/>
                </a:lnTo>
                <a:lnTo>
                  <a:pt x="6893039" y="16763"/>
                </a:lnTo>
                <a:lnTo>
                  <a:pt x="6898373" y="22097"/>
                </a:lnTo>
                <a:lnTo>
                  <a:pt x="6910565" y="22097"/>
                </a:lnTo>
                <a:lnTo>
                  <a:pt x="6915150" y="16763"/>
                </a:lnTo>
                <a:close/>
              </a:path>
              <a:path w="8116570" h="22225">
                <a:moveTo>
                  <a:pt x="6960108" y="16763"/>
                </a:moveTo>
                <a:lnTo>
                  <a:pt x="6960108" y="4571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4571"/>
                </a:lnTo>
                <a:lnTo>
                  <a:pt x="6937248" y="16763"/>
                </a:lnTo>
                <a:lnTo>
                  <a:pt x="6942582" y="22097"/>
                </a:lnTo>
                <a:lnTo>
                  <a:pt x="6954774" y="22097"/>
                </a:lnTo>
                <a:lnTo>
                  <a:pt x="6960108" y="16763"/>
                </a:lnTo>
                <a:close/>
              </a:path>
              <a:path w="8116570" h="22225">
                <a:moveTo>
                  <a:pt x="7004291" y="16763"/>
                </a:moveTo>
                <a:lnTo>
                  <a:pt x="7004291" y="4571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4571"/>
                </a:lnTo>
                <a:lnTo>
                  <a:pt x="6982206" y="16763"/>
                </a:lnTo>
                <a:lnTo>
                  <a:pt x="6986765" y="22097"/>
                </a:lnTo>
                <a:lnTo>
                  <a:pt x="6998970" y="22097"/>
                </a:lnTo>
                <a:lnTo>
                  <a:pt x="7004291" y="16763"/>
                </a:lnTo>
                <a:close/>
              </a:path>
              <a:path w="8116570" h="22225">
                <a:moveTo>
                  <a:pt x="7048500" y="16763"/>
                </a:moveTo>
                <a:lnTo>
                  <a:pt x="7048500" y="4571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4571"/>
                </a:lnTo>
                <a:lnTo>
                  <a:pt x="7026389" y="16763"/>
                </a:lnTo>
                <a:lnTo>
                  <a:pt x="7031736" y="22097"/>
                </a:lnTo>
                <a:lnTo>
                  <a:pt x="7043915" y="22097"/>
                </a:lnTo>
                <a:lnTo>
                  <a:pt x="7048500" y="16763"/>
                </a:lnTo>
                <a:close/>
              </a:path>
              <a:path w="8116570" h="22225">
                <a:moveTo>
                  <a:pt x="7093458" y="16763"/>
                </a:moveTo>
                <a:lnTo>
                  <a:pt x="7093458" y="4571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4571"/>
                </a:lnTo>
                <a:lnTo>
                  <a:pt x="7070598" y="16763"/>
                </a:lnTo>
                <a:lnTo>
                  <a:pt x="7075932" y="22097"/>
                </a:lnTo>
                <a:lnTo>
                  <a:pt x="7088124" y="22097"/>
                </a:lnTo>
                <a:lnTo>
                  <a:pt x="7093458" y="16763"/>
                </a:lnTo>
                <a:close/>
              </a:path>
              <a:path w="8116570" h="22225">
                <a:moveTo>
                  <a:pt x="7137641" y="16763"/>
                </a:moveTo>
                <a:lnTo>
                  <a:pt x="7137641" y="4571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4571"/>
                </a:lnTo>
                <a:lnTo>
                  <a:pt x="7115556" y="16763"/>
                </a:lnTo>
                <a:lnTo>
                  <a:pt x="7120115" y="22097"/>
                </a:lnTo>
                <a:lnTo>
                  <a:pt x="7132320" y="22097"/>
                </a:lnTo>
                <a:lnTo>
                  <a:pt x="7137641" y="16763"/>
                </a:lnTo>
                <a:close/>
              </a:path>
              <a:path w="8116570" h="22225">
                <a:moveTo>
                  <a:pt x="7181850" y="16763"/>
                </a:moveTo>
                <a:lnTo>
                  <a:pt x="7181850" y="4571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4571"/>
                </a:lnTo>
                <a:lnTo>
                  <a:pt x="7159739" y="16763"/>
                </a:lnTo>
                <a:lnTo>
                  <a:pt x="7165086" y="22097"/>
                </a:lnTo>
                <a:lnTo>
                  <a:pt x="7177265" y="22097"/>
                </a:lnTo>
                <a:lnTo>
                  <a:pt x="7181850" y="16763"/>
                </a:lnTo>
                <a:close/>
              </a:path>
              <a:path w="8116570" h="22225">
                <a:moveTo>
                  <a:pt x="7226808" y="16763"/>
                </a:moveTo>
                <a:lnTo>
                  <a:pt x="7226808" y="4571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4571"/>
                </a:lnTo>
                <a:lnTo>
                  <a:pt x="7204710" y="16763"/>
                </a:lnTo>
                <a:lnTo>
                  <a:pt x="7209282" y="22097"/>
                </a:lnTo>
                <a:lnTo>
                  <a:pt x="7221474" y="22097"/>
                </a:lnTo>
                <a:lnTo>
                  <a:pt x="7226808" y="16763"/>
                </a:lnTo>
                <a:close/>
              </a:path>
              <a:path w="8116570" h="22225">
                <a:moveTo>
                  <a:pt x="7270991" y="16763"/>
                </a:moveTo>
                <a:lnTo>
                  <a:pt x="7270991" y="4571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4571"/>
                </a:lnTo>
                <a:lnTo>
                  <a:pt x="7248906" y="16763"/>
                </a:lnTo>
                <a:lnTo>
                  <a:pt x="7253465" y="22097"/>
                </a:lnTo>
                <a:lnTo>
                  <a:pt x="7266432" y="22097"/>
                </a:lnTo>
                <a:lnTo>
                  <a:pt x="7270991" y="16763"/>
                </a:lnTo>
                <a:close/>
              </a:path>
              <a:path w="8116570" h="22225">
                <a:moveTo>
                  <a:pt x="7315200" y="16763"/>
                </a:moveTo>
                <a:lnTo>
                  <a:pt x="7315200" y="4571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4571"/>
                </a:lnTo>
                <a:lnTo>
                  <a:pt x="7293089" y="16763"/>
                </a:lnTo>
                <a:lnTo>
                  <a:pt x="7298436" y="22097"/>
                </a:lnTo>
                <a:lnTo>
                  <a:pt x="7310615" y="22097"/>
                </a:lnTo>
                <a:lnTo>
                  <a:pt x="7315200" y="16763"/>
                </a:lnTo>
                <a:close/>
              </a:path>
              <a:path w="8116570" h="22225">
                <a:moveTo>
                  <a:pt x="7360158" y="16763"/>
                </a:moveTo>
                <a:lnTo>
                  <a:pt x="7360158" y="4571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4571"/>
                </a:lnTo>
                <a:lnTo>
                  <a:pt x="7338060" y="16763"/>
                </a:lnTo>
                <a:lnTo>
                  <a:pt x="7342632" y="22097"/>
                </a:lnTo>
                <a:lnTo>
                  <a:pt x="7354824" y="22097"/>
                </a:lnTo>
                <a:lnTo>
                  <a:pt x="7360158" y="16763"/>
                </a:lnTo>
                <a:close/>
              </a:path>
              <a:path w="8116570" h="22225">
                <a:moveTo>
                  <a:pt x="7404341" y="16763"/>
                </a:moveTo>
                <a:lnTo>
                  <a:pt x="7404341" y="4571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4571"/>
                </a:lnTo>
                <a:lnTo>
                  <a:pt x="7382256" y="16763"/>
                </a:lnTo>
                <a:lnTo>
                  <a:pt x="7387577" y="22097"/>
                </a:lnTo>
                <a:lnTo>
                  <a:pt x="7399782" y="22097"/>
                </a:lnTo>
                <a:lnTo>
                  <a:pt x="7404341" y="16763"/>
                </a:lnTo>
                <a:close/>
              </a:path>
              <a:path w="8116570" h="22225">
                <a:moveTo>
                  <a:pt x="7449299" y="16763"/>
                </a:moveTo>
                <a:lnTo>
                  <a:pt x="7449299" y="4571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4571"/>
                </a:lnTo>
                <a:lnTo>
                  <a:pt x="7426452" y="16763"/>
                </a:lnTo>
                <a:lnTo>
                  <a:pt x="7431773" y="22097"/>
                </a:lnTo>
                <a:lnTo>
                  <a:pt x="7443978" y="22097"/>
                </a:lnTo>
                <a:lnTo>
                  <a:pt x="7449299" y="16763"/>
                </a:lnTo>
                <a:close/>
              </a:path>
              <a:path w="8116570" h="22225">
                <a:moveTo>
                  <a:pt x="7493508" y="16763"/>
                </a:moveTo>
                <a:lnTo>
                  <a:pt x="7493508" y="4571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4571"/>
                </a:lnTo>
                <a:lnTo>
                  <a:pt x="7471397" y="16763"/>
                </a:lnTo>
                <a:lnTo>
                  <a:pt x="7475982" y="22097"/>
                </a:lnTo>
                <a:lnTo>
                  <a:pt x="7488174" y="22097"/>
                </a:lnTo>
                <a:lnTo>
                  <a:pt x="7493508" y="16763"/>
                </a:lnTo>
                <a:close/>
              </a:path>
              <a:path w="8116570" h="22225">
                <a:moveTo>
                  <a:pt x="7537691" y="16763"/>
                </a:moveTo>
                <a:lnTo>
                  <a:pt x="7537691" y="4571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4571"/>
                </a:lnTo>
                <a:lnTo>
                  <a:pt x="7515606" y="16763"/>
                </a:lnTo>
                <a:lnTo>
                  <a:pt x="7520927" y="22097"/>
                </a:lnTo>
                <a:lnTo>
                  <a:pt x="7533132" y="22097"/>
                </a:lnTo>
                <a:lnTo>
                  <a:pt x="7537691" y="16763"/>
                </a:lnTo>
                <a:close/>
              </a:path>
              <a:path w="8116570" h="22225">
                <a:moveTo>
                  <a:pt x="7582649" y="16763"/>
                </a:moveTo>
                <a:lnTo>
                  <a:pt x="7582649" y="4571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4571"/>
                </a:lnTo>
                <a:lnTo>
                  <a:pt x="7559802" y="16763"/>
                </a:lnTo>
                <a:lnTo>
                  <a:pt x="7565123" y="22097"/>
                </a:lnTo>
                <a:lnTo>
                  <a:pt x="7577328" y="22097"/>
                </a:lnTo>
                <a:lnTo>
                  <a:pt x="7582649" y="16763"/>
                </a:lnTo>
                <a:close/>
              </a:path>
              <a:path w="8116570" h="22225">
                <a:moveTo>
                  <a:pt x="7626858" y="16763"/>
                </a:moveTo>
                <a:lnTo>
                  <a:pt x="7626858" y="4571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4571"/>
                </a:lnTo>
                <a:lnTo>
                  <a:pt x="7604747" y="16763"/>
                </a:lnTo>
                <a:lnTo>
                  <a:pt x="7609332" y="22097"/>
                </a:lnTo>
                <a:lnTo>
                  <a:pt x="7621524" y="22097"/>
                </a:lnTo>
                <a:lnTo>
                  <a:pt x="7626858" y="16763"/>
                </a:lnTo>
                <a:close/>
              </a:path>
              <a:path w="8116570" h="22225">
                <a:moveTo>
                  <a:pt x="7671041" y="16763"/>
                </a:moveTo>
                <a:lnTo>
                  <a:pt x="7671041" y="4571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4571"/>
                </a:lnTo>
                <a:lnTo>
                  <a:pt x="7648956" y="16763"/>
                </a:lnTo>
                <a:lnTo>
                  <a:pt x="7654277" y="22097"/>
                </a:lnTo>
                <a:lnTo>
                  <a:pt x="7666482" y="22097"/>
                </a:lnTo>
                <a:lnTo>
                  <a:pt x="7671041" y="16763"/>
                </a:lnTo>
                <a:close/>
              </a:path>
              <a:path w="8116570" h="22225">
                <a:moveTo>
                  <a:pt x="7715999" y="16763"/>
                </a:moveTo>
                <a:lnTo>
                  <a:pt x="7715999" y="4571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4571"/>
                </a:lnTo>
                <a:lnTo>
                  <a:pt x="7693901" y="16763"/>
                </a:lnTo>
                <a:lnTo>
                  <a:pt x="7698473" y="22097"/>
                </a:lnTo>
                <a:lnTo>
                  <a:pt x="7710678" y="22097"/>
                </a:lnTo>
                <a:lnTo>
                  <a:pt x="7715999" y="16763"/>
                </a:lnTo>
                <a:close/>
              </a:path>
              <a:path w="8116570" h="22225">
                <a:moveTo>
                  <a:pt x="7760208" y="16763"/>
                </a:moveTo>
                <a:lnTo>
                  <a:pt x="7760208" y="4571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4571"/>
                </a:lnTo>
                <a:lnTo>
                  <a:pt x="7738097" y="16763"/>
                </a:lnTo>
                <a:lnTo>
                  <a:pt x="7742682" y="22097"/>
                </a:lnTo>
                <a:lnTo>
                  <a:pt x="7755623" y="22097"/>
                </a:lnTo>
                <a:lnTo>
                  <a:pt x="7760208" y="16763"/>
                </a:lnTo>
                <a:close/>
              </a:path>
              <a:path w="8116570" h="22225">
                <a:moveTo>
                  <a:pt x="7804391" y="16763"/>
                </a:moveTo>
                <a:lnTo>
                  <a:pt x="7804391" y="4571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4571"/>
                </a:lnTo>
                <a:lnTo>
                  <a:pt x="7782306" y="16763"/>
                </a:lnTo>
                <a:lnTo>
                  <a:pt x="7787627" y="22097"/>
                </a:lnTo>
                <a:lnTo>
                  <a:pt x="7799832" y="22097"/>
                </a:lnTo>
                <a:lnTo>
                  <a:pt x="7804391" y="16763"/>
                </a:lnTo>
                <a:close/>
              </a:path>
              <a:path w="8116570" h="22225">
                <a:moveTo>
                  <a:pt x="7849349" y="16763"/>
                </a:moveTo>
                <a:lnTo>
                  <a:pt x="7849349" y="4571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4571"/>
                </a:lnTo>
                <a:lnTo>
                  <a:pt x="7827251" y="16763"/>
                </a:lnTo>
                <a:lnTo>
                  <a:pt x="7831823" y="22097"/>
                </a:lnTo>
                <a:lnTo>
                  <a:pt x="7844028" y="22097"/>
                </a:lnTo>
                <a:lnTo>
                  <a:pt x="7849349" y="16763"/>
                </a:lnTo>
                <a:close/>
              </a:path>
              <a:path w="8116570" h="22225">
                <a:moveTo>
                  <a:pt x="7893558" y="16763"/>
                </a:moveTo>
                <a:lnTo>
                  <a:pt x="7893558" y="4571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4571"/>
                </a:lnTo>
                <a:lnTo>
                  <a:pt x="7871460" y="16763"/>
                </a:lnTo>
                <a:lnTo>
                  <a:pt x="7876794" y="22097"/>
                </a:lnTo>
                <a:lnTo>
                  <a:pt x="7888973" y="22097"/>
                </a:lnTo>
                <a:lnTo>
                  <a:pt x="7893558" y="16763"/>
                </a:lnTo>
                <a:close/>
              </a:path>
              <a:path w="8116570" h="22225">
                <a:moveTo>
                  <a:pt x="7938503" y="16763"/>
                </a:moveTo>
                <a:lnTo>
                  <a:pt x="7938503" y="4571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4571"/>
                </a:lnTo>
                <a:lnTo>
                  <a:pt x="7915656" y="16763"/>
                </a:lnTo>
                <a:lnTo>
                  <a:pt x="7920977" y="22097"/>
                </a:lnTo>
                <a:lnTo>
                  <a:pt x="7933182" y="22097"/>
                </a:lnTo>
                <a:lnTo>
                  <a:pt x="7938503" y="16763"/>
                </a:lnTo>
                <a:close/>
              </a:path>
              <a:path w="8116570" h="22225">
                <a:moveTo>
                  <a:pt x="7982699" y="16763"/>
                </a:moveTo>
                <a:lnTo>
                  <a:pt x="7982699" y="4571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4571"/>
                </a:lnTo>
                <a:lnTo>
                  <a:pt x="7960601" y="16763"/>
                </a:lnTo>
                <a:lnTo>
                  <a:pt x="7965173" y="22097"/>
                </a:lnTo>
                <a:lnTo>
                  <a:pt x="7977378" y="22097"/>
                </a:lnTo>
                <a:lnTo>
                  <a:pt x="7982699" y="16763"/>
                </a:lnTo>
                <a:close/>
              </a:path>
              <a:path w="8116570" h="22225">
                <a:moveTo>
                  <a:pt x="8026908" y="16763"/>
                </a:moveTo>
                <a:lnTo>
                  <a:pt x="8026908" y="4571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4571"/>
                </a:lnTo>
                <a:lnTo>
                  <a:pt x="8004810" y="16763"/>
                </a:lnTo>
                <a:lnTo>
                  <a:pt x="8010144" y="22097"/>
                </a:lnTo>
                <a:lnTo>
                  <a:pt x="8022323" y="22097"/>
                </a:lnTo>
                <a:lnTo>
                  <a:pt x="8026908" y="16763"/>
                </a:lnTo>
                <a:close/>
              </a:path>
              <a:path w="8116570" h="22225">
                <a:moveTo>
                  <a:pt x="8071853" y="16763"/>
                </a:moveTo>
                <a:lnTo>
                  <a:pt x="8071853" y="4571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4571"/>
                </a:lnTo>
                <a:lnTo>
                  <a:pt x="8049006" y="16763"/>
                </a:lnTo>
                <a:lnTo>
                  <a:pt x="8054327" y="22097"/>
                </a:lnTo>
                <a:lnTo>
                  <a:pt x="8066532" y="22097"/>
                </a:lnTo>
                <a:lnTo>
                  <a:pt x="8071853" y="16763"/>
                </a:lnTo>
                <a:close/>
              </a:path>
              <a:path w="8116570" h="22225">
                <a:moveTo>
                  <a:pt x="8116049" y="16763"/>
                </a:moveTo>
                <a:lnTo>
                  <a:pt x="8116049" y="4571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4571"/>
                </a:lnTo>
                <a:lnTo>
                  <a:pt x="8093951" y="16763"/>
                </a:lnTo>
                <a:lnTo>
                  <a:pt x="8098523" y="22097"/>
                </a:lnTo>
                <a:lnTo>
                  <a:pt x="8110728" y="22097"/>
                </a:lnTo>
                <a:lnTo>
                  <a:pt x="8116049" y="1676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04839" y="3928028"/>
            <a:ext cx="5035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091" y="4544232"/>
            <a:ext cx="8135873" cy="3787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ご登録のご案内</a:t>
            </a:r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65947" y="4468032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6764"/>
                </a:moveTo>
                <a:lnTo>
                  <a:pt x="22098" y="4572"/>
                </a:lnTo>
                <a:lnTo>
                  <a:pt x="16764" y="0"/>
                </a:lnTo>
                <a:lnTo>
                  <a:pt x="4572" y="0"/>
                </a:lnTo>
                <a:lnTo>
                  <a:pt x="0" y="4572"/>
                </a:lnTo>
                <a:lnTo>
                  <a:pt x="0" y="16764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6764"/>
                </a:lnTo>
                <a:close/>
              </a:path>
              <a:path w="8116570" h="22225">
                <a:moveTo>
                  <a:pt x="66294" y="16764"/>
                </a:moveTo>
                <a:lnTo>
                  <a:pt x="66294" y="4572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2"/>
                </a:lnTo>
                <a:lnTo>
                  <a:pt x="44196" y="16764"/>
                </a:lnTo>
                <a:lnTo>
                  <a:pt x="49530" y="22098"/>
                </a:lnTo>
                <a:lnTo>
                  <a:pt x="61722" y="22098"/>
                </a:lnTo>
                <a:lnTo>
                  <a:pt x="66294" y="16764"/>
                </a:lnTo>
                <a:close/>
              </a:path>
              <a:path w="8116570" h="22225">
                <a:moveTo>
                  <a:pt x="111252" y="16764"/>
                </a:moveTo>
                <a:lnTo>
                  <a:pt x="111252" y="4572"/>
                </a:lnTo>
                <a:lnTo>
                  <a:pt x="105918" y="0"/>
                </a:lnTo>
                <a:lnTo>
                  <a:pt x="93726" y="0"/>
                </a:lnTo>
                <a:lnTo>
                  <a:pt x="89154" y="4572"/>
                </a:lnTo>
                <a:lnTo>
                  <a:pt x="89154" y="16764"/>
                </a:lnTo>
                <a:lnTo>
                  <a:pt x="93726" y="22098"/>
                </a:lnTo>
                <a:lnTo>
                  <a:pt x="105918" y="22098"/>
                </a:lnTo>
                <a:lnTo>
                  <a:pt x="111252" y="16764"/>
                </a:lnTo>
                <a:close/>
              </a:path>
              <a:path w="8116570" h="22225">
                <a:moveTo>
                  <a:pt x="155448" y="16764"/>
                </a:moveTo>
                <a:lnTo>
                  <a:pt x="155448" y="4572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4572"/>
                </a:lnTo>
                <a:lnTo>
                  <a:pt x="133350" y="16764"/>
                </a:lnTo>
                <a:lnTo>
                  <a:pt x="137922" y="22098"/>
                </a:lnTo>
                <a:lnTo>
                  <a:pt x="150876" y="22098"/>
                </a:lnTo>
                <a:lnTo>
                  <a:pt x="155448" y="16764"/>
                </a:lnTo>
                <a:close/>
              </a:path>
              <a:path w="8116570" h="22225">
                <a:moveTo>
                  <a:pt x="199644" y="16764"/>
                </a:moveTo>
                <a:lnTo>
                  <a:pt x="199644" y="4572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4572"/>
                </a:lnTo>
                <a:lnTo>
                  <a:pt x="177546" y="16764"/>
                </a:lnTo>
                <a:lnTo>
                  <a:pt x="182880" y="22098"/>
                </a:lnTo>
                <a:lnTo>
                  <a:pt x="195072" y="22098"/>
                </a:lnTo>
                <a:lnTo>
                  <a:pt x="199644" y="16764"/>
                </a:lnTo>
                <a:close/>
              </a:path>
              <a:path w="8116570" h="22225">
                <a:moveTo>
                  <a:pt x="244602" y="16764"/>
                </a:moveTo>
                <a:lnTo>
                  <a:pt x="244602" y="4572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4572"/>
                </a:lnTo>
                <a:lnTo>
                  <a:pt x="222504" y="16764"/>
                </a:lnTo>
                <a:lnTo>
                  <a:pt x="227076" y="22098"/>
                </a:lnTo>
                <a:lnTo>
                  <a:pt x="239268" y="22098"/>
                </a:lnTo>
                <a:lnTo>
                  <a:pt x="244602" y="16764"/>
                </a:lnTo>
                <a:close/>
              </a:path>
              <a:path w="8116570" h="22225">
                <a:moveTo>
                  <a:pt x="288798" y="16764"/>
                </a:moveTo>
                <a:lnTo>
                  <a:pt x="288798" y="4572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2"/>
                </a:lnTo>
                <a:lnTo>
                  <a:pt x="266700" y="16764"/>
                </a:lnTo>
                <a:lnTo>
                  <a:pt x="272034" y="22098"/>
                </a:lnTo>
                <a:lnTo>
                  <a:pt x="284226" y="22098"/>
                </a:lnTo>
                <a:lnTo>
                  <a:pt x="288798" y="16764"/>
                </a:lnTo>
                <a:close/>
              </a:path>
              <a:path w="8116570" h="22225">
                <a:moveTo>
                  <a:pt x="333756" y="16764"/>
                </a:moveTo>
                <a:lnTo>
                  <a:pt x="333756" y="4572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4572"/>
                </a:lnTo>
                <a:lnTo>
                  <a:pt x="310896" y="16764"/>
                </a:lnTo>
                <a:lnTo>
                  <a:pt x="316230" y="22098"/>
                </a:lnTo>
                <a:lnTo>
                  <a:pt x="328422" y="22098"/>
                </a:lnTo>
                <a:lnTo>
                  <a:pt x="333756" y="16764"/>
                </a:lnTo>
                <a:close/>
              </a:path>
              <a:path w="8116570" h="22225">
                <a:moveTo>
                  <a:pt x="377952" y="16764"/>
                </a:moveTo>
                <a:lnTo>
                  <a:pt x="377952" y="4572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4572"/>
                </a:lnTo>
                <a:lnTo>
                  <a:pt x="355854" y="16764"/>
                </a:lnTo>
                <a:lnTo>
                  <a:pt x="360426" y="22098"/>
                </a:lnTo>
                <a:lnTo>
                  <a:pt x="372618" y="22098"/>
                </a:lnTo>
                <a:lnTo>
                  <a:pt x="377952" y="16764"/>
                </a:lnTo>
                <a:close/>
              </a:path>
              <a:path w="8116570" h="22225">
                <a:moveTo>
                  <a:pt x="422148" y="16764"/>
                </a:moveTo>
                <a:lnTo>
                  <a:pt x="422148" y="4572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2"/>
                </a:lnTo>
                <a:lnTo>
                  <a:pt x="400050" y="16764"/>
                </a:lnTo>
                <a:lnTo>
                  <a:pt x="405384" y="22098"/>
                </a:lnTo>
                <a:lnTo>
                  <a:pt x="417576" y="22098"/>
                </a:lnTo>
                <a:lnTo>
                  <a:pt x="422148" y="16764"/>
                </a:lnTo>
                <a:close/>
              </a:path>
              <a:path w="8116570" h="22225">
                <a:moveTo>
                  <a:pt x="467106" y="16764"/>
                </a:moveTo>
                <a:lnTo>
                  <a:pt x="467106" y="4572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4572"/>
                </a:lnTo>
                <a:lnTo>
                  <a:pt x="444246" y="16764"/>
                </a:lnTo>
                <a:lnTo>
                  <a:pt x="449580" y="22098"/>
                </a:lnTo>
                <a:lnTo>
                  <a:pt x="461772" y="22098"/>
                </a:lnTo>
                <a:lnTo>
                  <a:pt x="467106" y="16764"/>
                </a:lnTo>
                <a:close/>
              </a:path>
              <a:path w="8116570" h="22225">
                <a:moveTo>
                  <a:pt x="511302" y="16764"/>
                </a:moveTo>
                <a:lnTo>
                  <a:pt x="511302" y="4572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4572"/>
                </a:lnTo>
                <a:lnTo>
                  <a:pt x="489204" y="16764"/>
                </a:lnTo>
                <a:lnTo>
                  <a:pt x="493776" y="22098"/>
                </a:lnTo>
                <a:lnTo>
                  <a:pt x="505968" y="22098"/>
                </a:lnTo>
                <a:lnTo>
                  <a:pt x="511302" y="16764"/>
                </a:lnTo>
                <a:close/>
              </a:path>
              <a:path w="8116570" h="22225">
                <a:moveTo>
                  <a:pt x="555498" y="16764"/>
                </a:moveTo>
                <a:lnTo>
                  <a:pt x="555498" y="4572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2"/>
                </a:lnTo>
                <a:lnTo>
                  <a:pt x="533400" y="16764"/>
                </a:lnTo>
                <a:lnTo>
                  <a:pt x="538734" y="22098"/>
                </a:lnTo>
                <a:lnTo>
                  <a:pt x="550926" y="22098"/>
                </a:lnTo>
                <a:lnTo>
                  <a:pt x="555498" y="16764"/>
                </a:lnTo>
                <a:close/>
              </a:path>
              <a:path w="8116570" h="22225">
                <a:moveTo>
                  <a:pt x="600456" y="16764"/>
                </a:moveTo>
                <a:lnTo>
                  <a:pt x="600456" y="4572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4572"/>
                </a:lnTo>
                <a:lnTo>
                  <a:pt x="578358" y="16764"/>
                </a:lnTo>
                <a:lnTo>
                  <a:pt x="582930" y="22098"/>
                </a:lnTo>
                <a:lnTo>
                  <a:pt x="595122" y="22098"/>
                </a:lnTo>
                <a:lnTo>
                  <a:pt x="600456" y="16764"/>
                </a:lnTo>
                <a:close/>
              </a:path>
              <a:path w="8116570" h="22225">
                <a:moveTo>
                  <a:pt x="644652" y="16764"/>
                </a:moveTo>
                <a:lnTo>
                  <a:pt x="644652" y="4572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4572"/>
                </a:lnTo>
                <a:lnTo>
                  <a:pt x="622554" y="16764"/>
                </a:lnTo>
                <a:lnTo>
                  <a:pt x="627126" y="22098"/>
                </a:lnTo>
                <a:lnTo>
                  <a:pt x="640080" y="22098"/>
                </a:lnTo>
                <a:lnTo>
                  <a:pt x="644652" y="16764"/>
                </a:lnTo>
                <a:close/>
              </a:path>
              <a:path w="8116570" h="22225">
                <a:moveTo>
                  <a:pt x="688848" y="16764"/>
                </a:moveTo>
                <a:lnTo>
                  <a:pt x="688848" y="4572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4572"/>
                </a:lnTo>
                <a:lnTo>
                  <a:pt x="666750" y="16764"/>
                </a:lnTo>
                <a:lnTo>
                  <a:pt x="672084" y="22098"/>
                </a:lnTo>
                <a:lnTo>
                  <a:pt x="684276" y="22098"/>
                </a:lnTo>
                <a:lnTo>
                  <a:pt x="688848" y="16764"/>
                </a:lnTo>
                <a:close/>
              </a:path>
              <a:path w="8116570" h="22225">
                <a:moveTo>
                  <a:pt x="733806" y="16764"/>
                </a:moveTo>
                <a:lnTo>
                  <a:pt x="733806" y="4572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4572"/>
                </a:lnTo>
                <a:lnTo>
                  <a:pt x="711708" y="16764"/>
                </a:lnTo>
                <a:lnTo>
                  <a:pt x="716280" y="22098"/>
                </a:lnTo>
                <a:lnTo>
                  <a:pt x="728472" y="22098"/>
                </a:lnTo>
                <a:lnTo>
                  <a:pt x="733806" y="16764"/>
                </a:lnTo>
                <a:close/>
              </a:path>
              <a:path w="8116570" h="22225">
                <a:moveTo>
                  <a:pt x="778002" y="16764"/>
                </a:moveTo>
                <a:lnTo>
                  <a:pt x="778002" y="4572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4572"/>
                </a:lnTo>
                <a:lnTo>
                  <a:pt x="755904" y="16764"/>
                </a:lnTo>
                <a:lnTo>
                  <a:pt x="760476" y="22098"/>
                </a:lnTo>
                <a:lnTo>
                  <a:pt x="773430" y="22098"/>
                </a:lnTo>
                <a:lnTo>
                  <a:pt x="778002" y="16764"/>
                </a:lnTo>
                <a:close/>
              </a:path>
              <a:path w="8116570" h="22225">
                <a:moveTo>
                  <a:pt x="822960" y="16764"/>
                </a:moveTo>
                <a:lnTo>
                  <a:pt x="822960" y="4572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4572"/>
                </a:lnTo>
                <a:lnTo>
                  <a:pt x="800100" y="16764"/>
                </a:lnTo>
                <a:lnTo>
                  <a:pt x="805434" y="22098"/>
                </a:lnTo>
                <a:lnTo>
                  <a:pt x="817626" y="22098"/>
                </a:lnTo>
                <a:lnTo>
                  <a:pt x="822960" y="16764"/>
                </a:lnTo>
                <a:close/>
              </a:path>
              <a:path w="8116570" h="22225">
                <a:moveTo>
                  <a:pt x="867156" y="16764"/>
                </a:moveTo>
                <a:lnTo>
                  <a:pt x="867156" y="4572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4572"/>
                </a:lnTo>
                <a:lnTo>
                  <a:pt x="845058" y="16764"/>
                </a:lnTo>
                <a:lnTo>
                  <a:pt x="849630" y="22098"/>
                </a:lnTo>
                <a:lnTo>
                  <a:pt x="861822" y="22098"/>
                </a:lnTo>
                <a:lnTo>
                  <a:pt x="867156" y="16764"/>
                </a:lnTo>
                <a:close/>
              </a:path>
              <a:path w="8116570" h="22225">
                <a:moveTo>
                  <a:pt x="911352" y="16764"/>
                </a:moveTo>
                <a:lnTo>
                  <a:pt x="911352" y="4572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2"/>
                </a:lnTo>
                <a:lnTo>
                  <a:pt x="889254" y="16764"/>
                </a:lnTo>
                <a:lnTo>
                  <a:pt x="894588" y="22098"/>
                </a:lnTo>
                <a:lnTo>
                  <a:pt x="906780" y="22098"/>
                </a:lnTo>
                <a:lnTo>
                  <a:pt x="911352" y="16764"/>
                </a:lnTo>
                <a:close/>
              </a:path>
              <a:path w="8116570" h="22225">
                <a:moveTo>
                  <a:pt x="956310" y="16764"/>
                </a:moveTo>
                <a:lnTo>
                  <a:pt x="956310" y="4572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4572"/>
                </a:lnTo>
                <a:lnTo>
                  <a:pt x="933450" y="16764"/>
                </a:lnTo>
                <a:lnTo>
                  <a:pt x="938784" y="22098"/>
                </a:lnTo>
                <a:lnTo>
                  <a:pt x="950976" y="22098"/>
                </a:lnTo>
                <a:lnTo>
                  <a:pt x="956310" y="16764"/>
                </a:lnTo>
                <a:close/>
              </a:path>
              <a:path w="8116570" h="22225">
                <a:moveTo>
                  <a:pt x="1000506" y="16764"/>
                </a:moveTo>
                <a:lnTo>
                  <a:pt x="1000506" y="4572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4572"/>
                </a:lnTo>
                <a:lnTo>
                  <a:pt x="978408" y="16764"/>
                </a:lnTo>
                <a:lnTo>
                  <a:pt x="982980" y="22098"/>
                </a:lnTo>
                <a:lnTo>
                  <a:pt x="995172" y="22098"/>
                </a:lnTo>
                <a:lnTo>
                  <a:pt x="1000506" y="16764"/>
                </a:lnTo>
                <a:close/>
              </a:path>
              <a:path w="8116570" h="22225">
                <a:moveTo>
                  <a:pt x="1044702" y="16764"/>
                </a:moveTo>
                <a:lnTo>
                  <a:pt x="1044702" y="4572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4572"/>
                </a:lnTo>
                <a:lnTo>
                  <a:pt x="1022604" y="16764"/>
                </a:lnTo>
                <a:lnTo>
                  <a:pt x="1027938" y="22098"/>
                </a:lnTo>
                <a:lnTo>
                  <a:pt x="1040130" y="22098"/>
                </a:lnTo>
                <a:lnTo>
                  <a:pt x="1044702" y="16764"/>
                </a:lnTo>
                <a:close/>
              </a:path>
              <a:path w="8116570" h="22225">
                <a:moveTo>
                  <a:pt x="1089660" y="16764"/>
                </a:moveTo>
                <a:lnTo>
                  <a:pt x="1089660" y="4572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4572"/>
                </a:lnTo>
                <a:lnTo>
                  <a:pt x="1067562" y="16764"/>
                </a:lnTo>
                <a:lnTo>
                  <a:pt x="1072134" y="22098"/>
                </a:lnTo>
                <a:lnTo>
                  <a:pt x="1084326" y="22098"/>
                </a:lnTo>
                <a:lnTo>
                  <a:pt x="1089660" y="16764"/>
                </a:lnTo>
                <a:close/>
              </a:path>
              <a:path w="8116570" h="22225">
                <a:moveTo>
                  <a:pt x="1133856" y="16764"/>
                </a:moveTo>
                <a:lnTo>
                  <a:pt x="1133856" y="4572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4572"/>
                </a:lnTo>
                <a:lnTo>
                  <a:pt x="1111758" y="16764"/>
                </a:lnTo>
                <a:lnTo>
                  <a:pt x="1116330" y="22098"/>
                </a:lnTo>
                <a:lnTo>
                  <a:pt x="1129284" y="22098"/>
                </a:lnTo>
                <a:lnTo>
                  <a:pt x="1133856" y="16764"/>
                </a:lnTo>
                <a:close/>
              </a:path>
              <a:path w="8116570" h="22225">
                <a:moveTo>
                  <a:pt x="1178052" y="16764"/>
                </a:moveTo>
                <a:lnTo>
                  <a:pt x="1178052" y="4572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4572"/>
                </a:lnTo>
                <a:lnTo>
                  <a:pt x="1155954" y="16764"/>
                </a:lnTo>
                <a:lnTo>
                  <a:pt x="1161288" y="22098"/>
                </a:lnTo>
                <a:lnTo>
                  <a:pt x="1173480" y="22098"/>
                </a:lnTo>
                <a:lnTo>
                  <a:pt x="1178052" y="16764"/>
                </a:lnTo>
                <a:close/>
              </a:path>
              <a:path w="8116570" h="22225">
                <a:moveTo>
                  <a:pt x="1223010" y="16764"/>
                </a:moveTo>
                <a:lnTo>
                  <a:pt x="1223010" y="4572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4572"/>
                </a:lnTo>
                <a:lnTo>
                  <a:pt x="1200912" y="16764"/>
                </a:lnTo>
                <a:lnTo>
                  <a:pt x="1205484" y="22098"/>
                </a:lnTo>
                <a:lnTo>
                  <a:pt x="1217676" y="22098"/>
                </a:lnTo>
                <a:lnTo>
                  <a:pt x="1223010" y="16764"/>
                </a:lnTo>
                <a:close/>
              </a:path>
              <a:path w="8116570" h="22225">
                <a:moveTo>
                  <a:pt x="1267206" y="16764"/>
                </a:moveTo>
                <a:lnTo>
                  <a:pt x="1267206" y="4572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4572"/>
                </a:lnTo>
                <a:lnTo>
                  <a:pt x="1245108" y="16764"/>
                </a:lnTo>
                <a:lnTo>
                  <a:pt x="1249680" y="22098"/>
                </a:lnTo>
                <a:lnTo>
                  <a:pt x="1262634" y="22098"/>
                </a:lnTo>
                <a:lnTo>
                  <a:pt x="1267206" y="16764"/>
                </a:lnTo>
                <a:close/>
              </a:path>
              <a:path w="8116570" h="22225">
                <a:moveTo>
                  <a:pt x="1312164" y="16764"/>
                </a:moveTo>
                <a:lnTo>
                  <a:pt x="1312164" y="4572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4572"/>
                </a:lnTo>
                <a:lnTo>
                  <a:pt x="1289304" y="16764"/>
                </a:lnTo>
                <a:lnTo>
                  <a:pt x="1294638" y="22098"/>
                </a:lnTo>
                <a:lnTo>
                  <a:pt x="1306830" y="22098"/>
                </a:lnTo>
                <a:lnTo>
                  <a:pt x="1312164" y="16764"/>
                </a:lnTo>
                <a:close/>
              </a:path>
              <a:path w="8116570" h="22225">
                <a:moveTo>
                  <a:pt x="1356360" y="16764"/>
                </a:moveTo>
                <a:lnTo>
                  <a:pt x="1356360" y="4572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4572"/>
                </a:lnTo>
                <a:lnTo>
                  <a:pt x="1334262" y="16764"/>
                </a:lnTo>
                <a:lnTo>
                  <a:pt x="1338834" y="22098"/>
                </a:lnTo>
                <a:lnTo>
                  <a:pt x="1351026" y="22098"/>
                </a:lnTo>
                <a:lnTo>
                  <a:pt x="1356360" y="16764"/>
                </a:lnTo>
                <a:close/>
              </a:path>
              <a:path w="8116570" h="22225">
                <a:moveTo>
                  <a:pt x="1400556" y="16764"/>
                </a:moveTo>
                <a:lnTo>
                  <a:pt x="1400556" y="4572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4572"/>
                </a:lnTo>
                <a:lnTo>
                  <a:pt x="1378458" y="16764"/>
                </a:lnTo>
                <a:lnTo>
                  <a:pt x="1383792" y="22098"/>
                </a:lnTo>
                <a:lnTo>
                  <a:pt x="1395984" y="22098"/>
                </a:lnTo>
                <a:lnTo>
                  <a:pt x="1400556" y="16764"/>
                </a:lnTo>
                <a:close/>
              </a:path>
              <a:path w="8116570" h="22225">
                <a:moveTo>
                  <a:pt x="1445514" y="16764"/>
                </a:moveTo>
                <a:lnTo>
                  <a:pt x="1445514" y="4572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4572"/>
                </a:lnTo>
                <a:lnTo>
                  <a:pt x="1422654" y="16764"/>
                </a:lnTo>
                <a:lnTo>
                  <a:pt x="1427988" y="22098"/>
                </a:lnTo>
                <a:lnTo>
                  <a:pt x="1440180" y="22098"/>
                </a:lnTo>
                <a:lnTo>
                  <a:pt x="1445514" y="16764"/>
                </a:lnTo>
                <a:close/>
              </a:path>
              <a:path w="8116570" h="22225">
                <a:moveTo>
                  <a:pt x="1489710" y="16764"/>
                </a:moveTo>
                <a:lnTo>
                  <a:pt x="1489710" y="4572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4572"/>
                </a:lnTo>
                <a:lnTo>
                  <a:pt x="1467612" y="16764"/>
                </a:lnTo>
                <a:lnTo>
                  <a:pt x="1472184" y="22098"/>
                </a:lnTo>
                <a:lnTo>
                  <a:pt x="1484376" y="22098"/>
                </a:lnTo>
                <a:lnTo>
                  <a:pt x="1489710" y="16764"/>
                </a:lnTo>
                <a:close/>
              </a:path>
              <a:path w="8116570" h="22225">
                <a:moveTo>
                  <a:pt x="1533906" y="16764"/>
                </a:moveTo>
                <a:lnTo>
                  <a:pt x="1533906" y="4572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4572"/>
                </a:lnTo>
                <a:lnTo>
                  <a:pt x="1511808" y="16764"/>
                </a:lnTo>
                <a:lnTo>
                  <a:pt x="1517142" y="22098"/>
                </a:lnTo>
                <a:lnTo>
                  <a:pt x="1529334" y="22098"/>
                </a:lnTo>
                <a:lnTo>
                  <a:pt x="1533906" y="16764"/>
                </a:lnTo>
                <a:close/>
              </a:path>
              <a:path w="8116570" h="22225">
                <a:moveTo>
                  <a:pt x="1578864" y="16764"/>
                </a:moveTo>
                <a:lnTo>
                  <a:pt x="1578864" y="4572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4572"/>
                </a:lnTo>
                <a:lnTo>
                  <a:pt x="1556004" y="16764"/>
                </a:lnTo>
                <a:lnTo>
                  <a:pt x="1561338" y="22098"/>
                </a:lnTo>
                <a:lnTo>
                  <a:pt x="1573530" y="22098"/>
                </a:lnTo>
                <a:lnTo>
                  <a:pt x="1578864" y="16764"/>
                </a:lnTo>
                <a:close/>
              </a:path>
              <a:path w="8116570" h="22225">
                <a:moveTo>
                  <a:pt x="1623060" y="16764"/>
                </a:moveTo>
                <a:lnTo>
                  <a:pt x="1623060" y="4572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4572"/>
                </a:lnTo>
                <a:lnTo>
                  <a:pt x="1600962" y="16764"/>
                </a:lnTo>
                <a:lnTo>
                  <a:pt x="1605534" y="22098"/>
                </a:lnTo>
                <a:lnTo>
                  <a:pt x="1618488" y="22098"/>
                </a:lnTo>
                <a:lnTo>
                  <a:pt x="1623060" y="16764"/>
                </a:lnTo>
                <a:close/>
              </a:path>
              <a:path w="8116570" h="22225">
                <a:moveTo>
                  <a:pt x="1667256" y="16764"/>
                </a:moveTo>
                <a:lnTo>
                  <a:pt x="1667256" y="4572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4572"/>
                </a:lnTo>
                <a:lnTo>
                  <a:pt x="1645158" y="16764"/>
                </a:lnTo>
                <a:lnTo>
                  <a:pt x="1650492" y="22098"/>
                </a:lnTo>
                <a:lnTo>
                  <a:pt x="1662684" y="22098"/>
                </a:lnTo>
                <a:lnTo>
                  <a:pt x="1667256" y="16764"/>
                </a:lnTo>
                <a:close/>
              </a:path>
              <a:path w="8116570" h="22225">
                <a:moveTo>
                  <a:pt x="1712214" y="16764"/>
                </a:moveTo>
                <a:lnTo>
                  <a:pt x="1712214" y="4572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4572"/>
                </a:lnTo>
                <a:lnTo>
                  <a:pt x="1690116" y="16764"/>
                </a:lnTo>
                <a:lnTo>
                  <a:pt x="1694688" y="22098"/>
                </a:lnTo>
                <a:lnTo>
                  <a:pt x="1706880" y="22098"/>
                </a:lnTo>
                <a:lnTo>
                  <a:pt x="1712214" y="16764"/>
                </a:lnTo>
                <a:close/>
              </a:path>
              <a:path w="8116570" h="22225">
                <a:moveTo>
                  <a:pt x="1756410" y="16764"/>
                </a:moveTo>
                <a:lnTo>
                  <a:pt x="1756410" y="4572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4572"/>
                </a:lnTo>
                <a:lnTo>
                  <a:pt x="1734312" y="16764"/>
                </a:lnTo>
                <a:lnTo>
                  <a:pt x="1738884" y="22098"/>
                </a:lnTo>
                <a:lnTo>
                  <a:pt x="1751838" y="22098"/>
                </a:lnTo>
                <a:lnTo>
                  <a:pt x="1756410" y="16764"/>
                </a:lnTo>
                <a:close/>
              </a:path>
              <a:path w="8116570" h="22225">
                <a:moveTo>
                  <a:pt x="1800606" y="16764"/>
                </a:moveTo>
                <a:lnTo>
                  <a:pt x="1800606" y="4572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4572"/>
                </a:lnTo>
                <a:lnTo>
                  <a:pt x="1778508" y="16764"/>
                </a:lnTo>
                <a:lnTo>
                  <a:pt x="1783842" y="22098"/>
                </a:lnTo>
                <a:lnTo>
                  <a:pt x="1796034" y="22098"/>
                </a:lnTo>
                <a:lnTo>
                  <a:pt x="1800606" y="16764"/>
                </a:lnTo>
                <a:close/>
              </a:path>
              <a:path w="8116570" h="22225">
                <a:moveTo>
                  <a:pt x="1845564" y="16764"/>
                </a:moveTo>
                <a:lnTo>
                  <a:pt x="1845564" y="4572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4572"/>
                </a:lnTo>
                <a:lnTo>
                  <a:pt x="1823466" y="16764"/>
                </a:lnTo>
                <a:lnTo>
                  <a:pt x="1828038" y="22098"/>
                </a:lnTo>
                <a:lnTo>
                  <a:pt x="1840230" y="22098"/>
                </a:lnTo>
                <a:lnTo>
                  <a:pt x="1845564" y="16764"/>
                </a:lnTo>
                <a:close/>
              </a:path>
              <a:path w="8116570" h="22225">
                <a:moveTo>
                  <a:pt x="1889760" y="16764"/>
                </a:moveTo>
                <a:lnTo>
                  <a:pt x="1889760" y="4572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4572"/>
                </a:lnTo>
                <a:lnTo>
                  <a:pt x="1867662" y="16764"/>
                </a:lnTo>
                <a:lnTo>
                  <a:pt x="1872995" y="22098"/>
                </a:lnTo>
                <a:lnTo>
                  <a:pt x="1885188" y="22098"/>
                </a:lnTo>
                <a:lnTo>
                  <a:pt x="1889760" y="16764"/>
                </a:lnTo>
                <a:close/>
              </a:path>
              <a:path w="8116570" h="22225">
                <a:moveTo>
                  <a:pt x="1934718" y="16764"/>
                </a:moveTo>
                <a:lnTo>
                  <a:pt x="1934718" y="4572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4572"/>
                </a:lnTo>
                <a:lnTo>
                  <a:pt x="1911858" y="16764"/>
                </a:lnTo>
                <a:lnTo>
                  <a:pt x="1917192" y="22098"/>
                </a:lnTo>
                <a:lnTo>
                  <a:pt x="1929384" y="22098"/>
                </a:lnTo>
                <a:lnTo>
                  <a:pt x="1934718" y="16764"/>
                </a:lnTo>
                <a:close/>
              </a:path>
              <a:path w="8116570" h="22225">
                <a:moveTo>
                  <a:pt x="1978914" y="16764"/>
                </a:moveTo>
                <a:lnTo>
                  <a:pt x="1978914" y="4572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4572"/>
                </a:lnTo>
                <a:lnTo>
                  <a:pt x="1956816" y="16764"/>
                </a:lnTo>
                <a:lnTo>
                  <a:pt x="1961388" y="22098"/>
                </a:lnTo>
                <a:lnTo>
                  <a:pt x="1973580" y="22098"/>
                </a:lnTo>
                <a:lnTo>
                  <a:pt x="1978914" y="16764"/>
                </a:lnTo>
                <a:close/>
              </a:path>
              <a:path w="8116570" h="22225">
                <a:moveTo>
                  <a:pt x="2023110" y="16764"/>
                </a:moveTo>
                <a:lnTo>
                  <a:pt x="2023110" y="4572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4572"/>
                </a:lnTo>
                <a:lnTo>
                  <a:pt x="2001012" y="16764"/>
                </a:lnTo>
                <a:lnTo>
                  <a:pt x="2006345" y="22098"/>
                </a:lnTo>
                <a:lnTo>
                  <a:pt x="2018538" y="22098"/>
                </a:lnTo>
                <a:lnTo>
                  <a:pt x="2023110" y="16764"/>
                </a:lnTo>
                <a:close/>
              </a:path>
              <a:path w="8116570" h="22225">
                <a:moveTo>
                  <a:pt x="2068068" y="16764"/>
                </a:moveTo>
                <a:lnTo>
                  <a:pt x="2068068" y="4572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4572"/>
                </a:lnTo>
                <a:lnTo>
                  <a:pt x="2045208" y="16764"/>
                </a:lnTo>
                <a:lnTo>
                  <a:pt x="2050542" y="22098"/>
                </a:lnTo>
                <a:lnTo>
                  <a:pt x="2062734" y="22098"/>
                </a:lnTo>
                <a:lnTo>
                  <a:pt x="2068068" y="16764"/>
                </a:lnTo>
                <a:close/>
              </a:path>
              <a:path w="8116570" h="22225">
                <a:moveTo>
                  <a:pt x="2112264" y="16764"/>
                </a:moveTo>
                <a:lnTo>
                  <a:pt x="2112264" y="4572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4572"/>
                </a:lnTo>
                <a:lnTo>
                  <a:pt x="2090166" y="16764"/>
                </a:lnTo>
                <a:lnTo>
                  <a:pt x="2094738" y="22098"/>
                </a:lnTo>
                <a:lnTo>
                  <a:pt x="2106930" y="22098"/>
                </a:lnTo>
                <a:lnTo>
                  <a:pt x="2112264" y="16764"/>
                </a:lnTo>
                <a:close/>
              </a:path>
              <a:path w="8116570" h="22225">
                <a:moveTo>
                  <a:pt x="2156460" y="16764"/>
                </a:moveTo>
                <a:lnTo>
                  <a:pt x="2156460" y="4572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4572"/>
                </a:lnTo>
                <a:lnTo>
                  <a:pt x="2134362" y="16764"/>
                </a:lnTo>
                <a:lnTo>
                  <a:pt x="2139696" y="22098"/>
                </a:lnTo>
                <a:lnTo>
                  <a:pt x="2151888" y="22098"/>
                </a:lnTo>
                <a:lnTo>
                  <a:pt x="2156460" y="16764"/>
                </a:lnTo>
                <a:close/>
              </a:path>
              <a:path w="8116570" h="22225">
                <a:moveTo>
                  <a:pt x="2201418" y="16764"/>
                </a:moveTo>
                <a:lnTo>
                  <a:pt x="2201418" y="4572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4572"/>
                </a:lnTo>
                <a:lnTo>
                  <a:pt x="2179320" y="16764"/>
                </a:lnTo>
                <a:lnTo>
                  <a:pt x="2183892" y="22098"/>
                </a:lnTo>
                <a:lnTo>
                  <a:pt x="2196084" y="22098"/>
                </a:lnTo>
                <a:lnTo>
                  <a:pt x="2201418" y="16764"/>
                </a:lnTo>
                <a:close/>
              </a:path>
              <a:path w="8116570" h="22225">
                <a:moveTo>
                  <a:pt x="2245614" y="16764"/>
                </a:moveTo>
                <a:lnTo>
                  <a:pt x="2245614" y="4572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4572"/>
                </a:lnTo>
                <a:lnTo>
                  <a:pt x="2223516" y="16764"/>
                </a:lnTo>
                <a:lnTo>
                  <a:pt x="2228088" y="22098"/>
                </a:lnTo>
                <a:lnTo>
                  <a:pt x="2241042" y="22098"/>
                </a:lnTo>
                <a:lnTo>
                  <a:pt x="2245614" y="16764"/>
                </a:lnTo>
                <a:close/>
              </a:path>
              <a:path w="8116570" h="22225">
                <a:moveTo>
                  <a:pt x="2289810" y="16764"/>
                </a:moveTo>
                <a:lnTo>
                  <a:pt x="2289810" y="4572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4572"/>
                </a:lnTo>
                <a:lnTo>
                  <a:pt x="2267712" y="16764"/>
                </a:lnTo>
                <a:lnTo>
                  <a:pt x="2273046" y="22098"/>
                </a:lnTo>
                <a:lnTo>
                  <a:pt x="2285238" y="22098"/>
                </a:lnTo>
                <a:lnTo>
                  <a:pt x="2289810" y="16764"/>
                </a:lnTo>
                <a:close/>
              </a:path>
              <a:path w="8116570" h="22225">
                <a:moveTo>
                  <a:pt x="2334768" y="16764"/>
                </a:moveTo>
                <a:lnTo>
                  <a:pt x="2334768" y="4572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4572"/>
                </a:lnTo>
                <a:lnTo>
                  <a:pt x="2312670" y="16764"/>
                </a:lnTo>
                <a:lnTo>
                  <a:pt x="2317242" y="22098"/>
                </a:lnTo>
                <a:lnTo>
                  <a:pt x="2329434" y="22098"/>
                </a:lnTo>
                <a:lnTo>
                  <a:pt x="2334768" y="16764"/>
                </a:lnTo>
                <a:close/>
              </a:path>
              <a:path w="8116570" h="22225">
                <a:moveTo>
                  <a:pt x="2378964" y="16764"/>
                </a:moveTo>
                <a:lnTo>
                  <a:pt x="2378964" y="4572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4572"/>
                </a:lnTo>
                <a:lnTo>
                  <a:pt x="2356866" y="16764"/>
                </a:lnTo>
                <a:lnTo>
                  <a:pt x="2362200" y="22098"/>
                </a:lnTo>
                <a:lnTo>
                  <a:pt x="2374392" y="22098"/>
                </a:lnTo>
                <a:lnTo>
                  <a:pt x="2378964" y="16764"/>
                </a:lnTo>
                <a:close/>
              </a:path>
              <a:path w="8116570" h="22225">
                <a:moveTo>
                  <a:pt x="2423922" y="16764"/>
                </a:moveTo>
                <a:lnTo>
                  <a:pt x="2423922" y="4572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4572"/>
                </a:lnTo>
                <a:lnTo>
                  <a:pt x="2401062" y="16764"/>
                </a:lnTo>
                <a:lnTo>
                  <a:pt x="2406396" y="22098"/>
                </a:lnTo>
                <a:lnTo>
                  <a:pt x="2418588" y="22098"/>
                </a:lnTo>
                <a:lnTo>
                  <a:pt x="2423922" y="16764"/>
                </a:lnTo>
                <a:close/>
              </a:path>
              <a:path w="8116570" h="22225">
                <a:moveTo>
                  <a:pt x="2468118" y="16764"/>
                </a:moveTo>
                <a:lnTo>
                  <a:pt x="2468118" y="4572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4572"/>
                </a:lnTo>
                <a:lnTo>
                  <a:pt x="2446020" y="16764"/>
                </a:lnTo>
                <a:lnTo>
                  <a:pt x="2450592" y="22098"/>
                </a:lnTo>
                <a:lnTo>
                  <a:pt x="2462784" y="22098"/>
                </a:lnTo>
                <a:lnTo>
                  <a:pt x="2468118" y="16764"/>
                </a:lnTo>
                <a:close/>
              </a:path>
              <a:path w="8116570" h="22225">
                <a:moveTo>
                  <a:pt x="2512314" y="16764"/>
                </a:moveTo>
                <a:lnTo>
                  <a:pt x="2512314" y="4572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4572"/>
                </a:lnTo>
                <a:lnTo>
                  <a:pt x="2490216" y="16764"/>
                </a:lnTo>
                <a:lnTo>
                  <a:pt x="2495550" y="22098"/>
                </a:lnTo>
                <a:lnTo>
                  <a:pt x="2507742" y="22098"/>
                </a:lnTo>
                <a:lnTo>
                  <a:pt x="2512314" y="16764"/>
                </a:lnTo>
                <a:close/>
              </a:path>
              <a:path w="8116570" h="22225">
                <a:moveTo>
                  <a:pt x="2557272" y="16764"/>
                </a:moveTo>
                <a:lnTo>
                  <a:pt x="2557272" y="4572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4572"/>
                </a:lnTo>
                <a:lnTo>
                  <a:pt x="2534412" y="16764"/>
                </a:lnTo>
                <a:lnTo>
                  <a:pt x="2539746" y="22098"/>
                </a:lnTo>
                <a:lnTo>
                  <a:pt x="2551938" y="22098"/>
                </a:lnTo>
                <a:lnTo>
                  <a:pt x="2557272" y="16764"/>
                </a:lnTo>
                <a:close/>
              </a:path>
              <a:path w="8116570" h="22225">
                <a:moveTo>
                  <a:pt x="2601468" y="16764"/>
                </a:moveTo>
                <a:lnTo>
                  <a:pt x="2601468" y="4572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4572"/>
                </a:lnTo>
                <a:lnTo>
                  <a:pt x="2579370" y="16764"/>
                </a:lnTo>
                <a:lnTo>
                  <a:pt x="2583942" y="22098"/>
                </a:lnTo>
                <a:lnTo>
                  <a:pt x="2596134" y="22098"/>
                </a:lnTo>
                <a:lnTo>
                  <a:pt x="2601468" y="16764"/>
                </a:lnTo>
                <a:close/>
              </a:path>
              <a:path w="8116570" h="22225">
                <a:moveTo>
                  <a:pt x="2645664" y="16764"/>
                </a:moveTo>
                <a:lnTo>
                  <a:pt x="2645664" y="4572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4572"/>
                </a:lnTo>
                <a:lnTo>
                  <a:pt x="2623566" y="16764"/>
                </a:lnTo>
                <a:lnTo>
                  <a:pt x="2628900" y="22098"/>
                </a:lnTo>
                <a:lnTo>
                  <a:pt x="2641092" y="22098"/>
                </a:lnTo>
                <a:lnTo>
                  <a:pt x="2645664" y="16764"/>
                </a:lnTo>
                <a:close/>
              </a:path>
              <a:path w="8116570" h="22225">
                <a:moveTo>
                  <a:pt x="2690622" y="16764"/>
                </a:moveTo>
                <a:lnTo>
                  <a:pt x="2690622" y="4572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4572"/>
                </a:lnTo>
                <a:lnTo>
                  <a:pt x="2668524" y="16764"/>
                </a:lnTo>
                <a:lnTo>
                  <a:pt x="2673096" y="22098"/>
                </a:lnTo>
                <a:lnTo>
                  <a:pt x="2685288" y="22098"/>
                </a:lnTo>
                <a:lnTo>
                  <a:pt x="2690622" y="16764"/>
                </a:lnTo>
                <a:close/>
              </a:path>
              <a:path w="8116570" h="22225">
                <a:moveTo>
                  <a:pt x="2734818" y="16764"/>
                </a:moveTo>
                <a:lnTo>
                  <a:pt x="2734818" y="4572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4572"/>
                </a:lnTo>
                <a:lnTo>
                  <a:pt x="2712720" y="16764"/>
                </a:lnTo>
                <a:lnTo>
                  <a:pt x="2717292" y="22098"/>
                </a:lnTo>
                <a:lnTo>
                  <a:pt x="2730246" y="22098"/>
                </a:lnTo>
                <a:lnTo>
                  <a:pt x="2734818" y="16764"/>
                </a:lnTo>
                <a:close/>
              </a:path>
              <a:path w="8116570" h="22225">
                <a:moveTo>
                  <a:pt x="2779014" y="16764"/>
                </a:moveTo>
                <a:lnTo>
                  <a:pt x="2779014" y="4572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4572"/>
                </a:lnTo>
                <a:lnTo>
                  <a:pt x="2756916" y="16764"/>
                </a:lnTo>
                <a:lnTo>
                  <a:pt x="2762250" y="22098"/>
                </a:lnTo>
                <a:lnTo>
                  <a:pt x="2774442" y="22098"/>
                </a:lnTo>
                <a:lnTo>
                  <a:pt x="2779014" y="16764"/>
                </a:lnTo>
                <a:close/>
              </a:path>
              <a:path w="8116570" h="22225">
                <a:moveTo>
                  <a:pt x="2823972" y="16764"/>
                </a:moveTo>
                <a:lnTo>
                  <a:pt x="2823972" y="4572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4572"/>
                </a:lnTo>
                <a:lnTo>
                  <a:pt x="2801874" y="16764"/>
                </a:lnTo>
                <a:lnTo>
                  <a:pt x="2806446" y="22098"/>
                </a:lnTo>
                <a:lnTo>
                  <a:pt x="2818638" y="22098"/>
                </a:lnTo>
                <a:lnTo>
                  <a:pt x="2823972" y="16764"/>
                </a:lnTo>
                <a:close/>
              </a:path>
              <a:path w="8116570" h="22225">
                <a:moveTo>
                  <a:pt x="2868168" y="16764"/>
                </a:moveTo>
                <a:lnTo>
                  <a:pt x="2868168" y="4572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4572"/>
                </a:lnTo>
                <a:lnTo>
                  <a:pt x="2846070" y="16764"/>
                </a:lnTo>
                <a:lnTo>
                  <a:pt x="2851404" y="22098"/>
                </a:lnTo>
                <a:lnTo>
                  <a:pt x="2863596" y="22098"/>
                </a:lnTo>
                <a:lnTo>
                  <a:pt x="2868168" y="16764"/>
                </a:lnTo>
                <a:close/>
              </a:path>
              <a:path w="8116570" h="22225">
                <a:moveTo>
                  <a:pt x="2913126" y="16764"/>
                </a:moveTo>
                <a:lnTo>
                  <a:pt x="2913126" y="4572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4572"/>
                </a:lnTo>
                <a:lnTo>
                  <a:pt x="2890266" y="16764"/>
                </a:lnTo>
                <a:lnTo>
                  <a:pt x="2895600" y="22098"/>
                </a:lnTo>
                <a:lnTo>
                  <a:pt x="2907792" y="22098"/>
                </a:lnTo>
                <a:lnTo>
                  <a:pt x="2913126" y="16764"/>
                </a:lnTo>
                <a:close/>
              </a:path>
              <a:path w="8116570" h="22225">
                <a:moveTo>
                  <a:pt x="2957322" y="16764"/>
                </a:moveTo>
                <a:lnTo>
                  <a:pt x="2957322" y="4572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4572"/>
                </a:lnTo>
                <a:lnTo>
                  <a:pt x="2935224" y="16764"/>
                </a:lnTo>
                <a:lnTo>
                  <a:pt x="2939796" y="22098"/>
                </a:lnTo>
                <a:lnTo>
                  <a:pt x="2951988" y="22098"/>
                </a:lnTo>
                <a:lnTo>
                  <a:pt x="2957322" y="16764"/>
                </a:lnTo>
                <a:close/>
              </a:path>
              <a:path w="8116570" h="22225">
                <a:moveTo>
                  <a:pt x="3001518" y="16764"/>
                </a:moveTo>
                <a:lnTo>
                  <a:pt x="3001518" y="4572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4572"/>
                </a:lnTo>
                <a:lnTo>
                  <a:pt x="2979420" y="16764"/>
                </a:lnTo>
                <a:lnTo>
                  <a:pt x="2984754" y="22098"/>
                </a:lnTo>
                <a:lnTo>
                  <a:pt x="2996946" y="22098"/>
                </a:lnTo>
                <a:lnTo>
                  <a:pt x="3001518" y="16764"/>
                </a:lnTo>
                <a:close/>
              </a:path>
              <a:path w="8116570" h="22225">
                <a:moveTo>
                  <a:pt x="3046476" y="16764"/>
                </a:moveTo>
                <a:lnTo>
                  <a:pt x="3046476" y="4572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4572"/>
                </a:lnTo>
                <a:lnTo>
                  <a:pt x="3023616" y="16764"/>
                </a:lnTo>
                <a:lnTo>
                  <a:pt x="3028950" y="22098"/>
                </a:lnTo>
                <a:lnTo>
                  <a:pt x="3041142" y="22098"/>
                </a:lnTo>
                <a:lnTo>
                  <a:pt x="3046476" y="16764"/>
                </a:lnTo>
                <a:close/>
              </a:path>
              <a:path w="8116570" h="22225">
                <a:moveTo>
                  <a:pt x="3090672" y="16764"/>
                </a:moveTo>
                <a:lnTo>
                  <a:pt x="3090672" y="4572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4572"/>
                </a:lnTo>
                <a:lnTo>
                  <a:pt x="3068574" y="16764"/>
                </a:lnTo>
                <a:lnTo>
                  <a:pt x="3073146" y="22098"/>
                </a:lnTo>
                <a:lnTo>
                  <a:pt x="3085338" y="22098"/>
                </a:lnTo>
                <a:lnTo>
                  <a:pt x="3090672" y="16764"/>
                </a:lnTo>
                <a:close/>
              </a:path>
              <a:path w="8116570" h="22225">
                <a:moveTo>
                  <a:pt x="3134868" y="16764"/>
                </a:moveTo>
                <a:lnTo>
                  <a:pt x="3134868" y="4572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4572"/>
                </a:lnTo>
                <a:lnTo>
                  <a:pt x="3112770" y="16764"/>
                </a:lnTo>
                <a:lnTo>
                  <a:pt x="3118104" y="22098"/>
                </a:lnTo>
                <a:lnTo>
                  <a:pt x="3130296" y="22098"/>
                </a:lnTo>
                <a:lnTo>
                  <a:pt x="3134868" y="16764"/>
                </a:lnTo>
                <a:close/>
              </a:path>
              <a:path w="8116570" h="22225">
                <a:moveTo>
                  <a:pt x="3179826" y="16764"/>
                </a:moveTo>
                <a:lnTo>
                  <a:pt x="3179826" y="4572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4572"/>
                </a:lnTo>
                <a:lnTo>
                  <a:pt x="3157728" y="16764"/>
                </a:lnTo>
                <a:lnTo>
                  <a:pt x="3162300" y="22098"/>
                </a:lnTo>
                <a:lnTo>
                  <a:pt x="3174492" y="22098"/>
                </a:lnTo>
                <a:lnTo>
                  <a:pt x="3179826" y="16764"/>
                </a:lnTo>
                <a:close/>
              </a:path>
              <a:path w="8116570" h="22225">
                <a:moveTo>
                  <a:pt x="3224022" y="16764"/>
                </a:moveTo>
                <a:lnTo>
                  <a:pt x="3224022" y="4572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4572"/>
                </a:lnTo>
                <a:lnTo>
                  <a:pt x="3201924" y="16764"/>
                </a:lnTo>
                <a:lnTo>
                  <a:pt x="3206496" y="22098"/>
                </a:lnTo>
                <a:lnTo>
                  <a:pt x="3219450" y="22098"/>
                </a:lnTo>
                <a:lnTo>
                  <a:pt x="3224022" y="16764"/>
                </a:lnTo>
                <a:close/>
              </a:path>
              <a:path w="8116570" h="22225">
                <a:moveTo>
                  <a:pt x="3268218" y="16764"/>
                </a:moveTo>
                <a:lnTo>
                  <a:pt x="3268218" y="4572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4572"/>
                </a:lnTo>
                <a:lnTo>
                  <a:pt x="3246120" y="16764"/>
                </a:lnTo>
                <a:lnTo>
                  <a:pt x="3251454" y="22098"/>
                </a:lnTo>
                <a:lnTo>
                  <a:pt x="3263646" y="22098"/>
                </a:lnTo>
                <a:lnTo>
                  <a:pt x="3268218" y="16764"/>
                </a:lnTo>
                <a:close/>
              </a:path>
              <a:path w="8116570" h="22225">
                <a:moveTo>
                  <a:pt x="3313176" y="16764"/>
                </a:moveTo>
                <a:lnTo>
                  <a:pt x="3313176" y="4572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4572"/>
                </a:lnTo>
                <a:lnTo>
                  <a:pt x="3291078" y="16764"/>
                </a:lnTo>
                <a:lnTo>
                  <a:pt x="3295650" y="22098"/>
                </a:lnTo>
                <a:lnTo>
                  <a:pt x="3307842" y="22098"/>
                </a:lnTo>
                <a:lnTo>
                  <a:pt x="3313176" y="16764"/>
                </a:lnTo>
                <a:close/>
              </a:path>
              <a:path w="8116570" h="22225">
                <a:moveTo>
                  <a:pt x="3357372" y="16764"/>
                </a:moveTo>
                <a:lnTo>
                  <a:pt x="3357372" y="4572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4572"/>
                </a:lnTo>
                <a:lnTo>
                  <a:pt x="3335274" y="16764"/>
                </a:lnTo>
                <a:lnTo>
                  <a:pt x="3340607" y="22098"/>
                </a:lnTo>
                <a:lnTo>
                  <a:pt x="3352800" y="22098"/>
                </a:lnTo>
                <a:lnTo>
                  <a:pt x="3357372" y="16764"/>
                </a:lnTo>
                <a:close/>
              </a:path>
              <a:path w="8116570" h="22225">
                <a:moveTo>
                  <a:pt x="3402329" y="16764"/>
                </a:moveTo>
                <a:lnTo>
                  <a:pt x="3402329" y="4572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4572"/>
                </a:lnTo>
                <a:lnTo>
                  <a:pt x="3379470" y="16764"/>
                </a:lnTo>
                <a:lnTo>
                  <a:pt x="3384804" y="22098"/>
                </a:lnTo>
                <a:lnTo>
                  <a:pt x="3396996" y="22098"/>
                </a:lnTo>
                <a:lnTo>
                  <a:pt x="3402329" y="16764"/>
                </a:lnTo>
                <a:close/>
              </a:path>
              <a:path w="8116570" h="22225">
                <a:moveTo>
                  <a:pt x="3446526" y="16764"/>
                </a:moveTo>
                <a:lnTo>
                  <a:pt x="3446526" y="4572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4572"/>
                </a:lnTo>
                <a:lnTo>
                  <a:pt x="3424428" y="16764"/>
                </a:lnTo>
                <a:lnTo>
                  <a:pt x="3429000" y="22098"/>
                </a:lnTo>
                <a:lnTo>
                  <a:pt x="3441192" y="22098"/>
                </a:lnTo>
                <a:lnTo>
                  <a:pt x="3446526" y="16764"/>
                </a:lnTo>
                <a:close/>
              </a:path>
              <a:path w="8116570" h="22225">
                <a:moveTo>
                  <a:pt x="3490722" y="16764"/>
                </a:moveTo>
                <a:lnTo>
                  <a:pt x="3490722" y="4572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4572"/>
                </a:lnTo>
                <a:lnTo>
                  <a:pt x="3468624" y="16764"/>
                </a:lnTo>
                <a:lnTo>
                  <a:pt x="3473957" y="22098"/>
                </a:lnTo>
                <a:lnTo>
                  <a:pt x="3486150" y="22098"/>
                </a:lnTo>
                <a:lnTo>
                  <a:pt x="3490722" y="16764"/>
                </a:lnTo>
                <a:close/>
              </a:path>
              <a:path w="8116570" h="22225">
                <a:moveTo>
                  <a:pt x="3535679" y="16764"/>
                </a:moveTo>
                <a:lnTo>
                  <a:pt x="3535679" y="4572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4572"/>
                </a:lnTo>
                <a:lnTo>
                  <a:pt x="3512820" y="16764"/>
                </a:lnTo>
                <a:lnTo>
                  <a:pt x="3518154" y="22098"/>
                </a:lnTo>
                <a:lnTo>
                  <a:pt x="3530346" y="22098"/>
                </a:lnTo>
                <a:lnTo>
                  <a:pt x="3535679" y="16764"/>
                </a:lnTo>
                <a:close/>
              </a:path>
              <a:path w="8116570" h="22225">
                <a:moveTo>
                  <a:pt x="3579876" y="16764"/>
                </a:moveTo>
                <a:lnTo>
                  <a:pt x="3579876" y="4572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4572"/>
                </a:lnTo>
                <a:lnTo>
                  <a:pt x="3557778" y="16764"/>
                </a:lnTo>
                <a:lnTo>
                  <a:pt x="3562350" y="22098"/>
                </a:lnTo>
                <a:lnTo>
                  <a:pt x="3574542" y="22098"/>
                </a:lnTo>
                <a:lnTo>
                  <a:pt x="3579876" y="16764"/>
                </a:lnTo>
                <a:close/>
              </a:path>
              <a:path w="8116570" h="22225">
                <a:moveTo>
                  <a:pt x="3624072" y="16764"/>
                </a:moveTo>
                <a:lnTo>
                  <a:pt x="3624072" y="4572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4572"/>
                </a:lnTo>
                <a:lnTo>
                  <a:pt x="3601974" y="16764"/>
                </a:lnTo>
                <a:lnTo>
                  <a:pt x="3607307" y="22098"/>
                </a:lnTo>
                <a:lnTo>
                  <a:pt x="3619500" y="22098"/>
                </a:lnTo>
                <a:lnTo>
                  <a:pt x="3624072" y="16764"/>
                </a:lnTo>
                <a:close/>
              </a:path>
              <a:path w="8116570" h="22225">
                <a:moveTo>
                  <a:pt x="3669029" y="16764"/>
                </a:moveTo>
                <a:lnTo>
                  <a:pt x="3669029" y="4572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4572"/>
                </a:lnTo>
                <a:lnTo>
                  <a:pt x="3646931" y="16764"/>
                </a:lnTo>
                <a:lnTo>
                  <a:pt x="3651504" y="22098"/>
                </a:lnTo>
                <a:lnTo>
                  <a:pt x="3663696" y="22098"/>
                </a:lnTo>
                <a:lnTo>
                  <a:pt x="3669029" y="16764"/>
                </a:lnTo>
                <a:close/>
              </a:path>
              <a:path w="8116570" h="22225">
                <a:moveTo>
                  <a:pt x="3713226" y="16764"/>
                </a:moveTo>
                <a:lnTo>
                  <a:pt x="3713226" y="4572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4572"/>
                </a:lnTo>
                <a:lnTo>
                  <a:pt x="3691128" y="16764"/>
                </a:lnTo>
                <a:lnTo>
                  <a:pt x="3695700" y="22098"/>
                </a:lnTo>
                <a:lnTo>
                  <a:pt x="3708654" y="22098"/>
                </a:lnTo>
                <a:lnTo>
                  <a:pt x="3713226" y="16764"/>
                </a:lnTo>
                <a:close/>
              </a:path>
              <a:path w="8116570" h="22225">
                <a:moveTo>
                  <a:pt x="3757422" y="16764"/>
                </a:moveTo>
                <a:lnTo>
                  <a:pt x="3757422" y="4572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4572"/>
                </a:lnTo>
                <a:lnTo>
                  <a:pt x="3735324" y="16764"/>
                </a:lnTo>
                <a:lnTo>
                  <a:pt x="3740657" y="22098"/>
                </a:lnTo>
                <a:lnTo>
                  <a:pt x="3752850" y="22098"/>
                </a:lnTo>
                <a:lnTo>
                  <a:pt x="3757422" y="16764"/>
                </a:lnTo>
                <a:close/>
              </a:path>
              <a:path w="8116570" h="22225">
                <a:moveTo>
                  <a:pt x="3802379" y="16764"/>
                </a:moveTo>
                <a:lnTo>
                  <a:pt x="3802379" y="4572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4572"/>
                </a:lnTo>
                <a:lnTo>
                  <a:pt x="3780281" y="16764"/>
                </a:lnTo>
                <a:lnTo>
                  <a:pt x="3784854" y="22098"/>
                </a:lnTo>
                <a:lnTo>
                  <a:pt x="3797046" y="22098"/>
                </a:lnTo>
                <a:lnTo>
                  <a:pt x="3802379" y="16764"/>
                </a:lnTo>
                <a:close/>
              </a:path>
              <a:path w="8116570" h="22225">
                <a:moveTo>
                  <a:pt x="3846576" y="16764"/>
                </a:moveTo>
                <a:lnTo>
                  <a:pt x="3846576" y="4572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4572"/>
                </a:lnTo>
                <a:lnTo>
                  <a:pt x="3824478" y="16764"/>
                </a:lnTo>
                <a:lnTo>
                  <a:pt x="3829050" y="22098"/>
                </a:lnTo>
                <a:lnTo>
                  <a:pt x="3842004" y="22098"/>
                </a:lnTo>
                <a:lnTo>
                  <a:pt x="3846576" y="16764"/>
                </a:lnTo>
                <a:close/>
              </a:path>
              <a:path w="8116570" h="22225">
                <a:moveTo>
                  <a:pt x="3891533" y="16764"/>
                </a:moveTo>
                <a:lnTo>
                  <a:pt x="3891533" y="4572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4572"/>
                </a:lnTo>
                <a:lnTo>
                  <a:pt x="3868674" y="16764"/>
                </a:lnTo>
                <a:lnTo>
                  <a:pt x="3874007" y="22098"/>
                </a:lnTo>
                <a:lnTo>
                  <a:pt x="3886200" y="22098"/>
                </a:lnTo>
                <a:lnTo>
                  <a:pt x="3891533" y="16764"/>
                </a:lnTo>
                <a:close/>
              </a:path>
              <a:path w="8116570" h="22225">
                <a:moveTo>
                  <a:pt x="3935729" y="16764"/>
                </a:moveTo>
                <a:lnTo>
                  <a:pt x="3935729" y="4572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4572"/>
                </a:lnTo>
                <a:lnTo>
                  <a:pt x="3913631" y="16764"/>
                </a:lnTo>
                <a:lnTo>
                  <a:pt x="3918204" y="22098"/>
                </a:lnTo>
                <a:lnTo>
                  <a:pt x="3930396" y="22098"/>
                </a:lnTo>
                <a:lnTo>
                  <a:pt x="3935729" y="16764"/>
                </a:lnTo>
                <a:close/>
              </a:path>
              <a:path w="8116570" h="22225">
                <a:moveTo>
                  <a:pt x="3979926" y="16764"/>
                </a:moveTo>
                <a:lnTo>
                  <a:pt x="3979926" y="4572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4572"/>
                </a:lnTo>
                <a:lnTo>
                  <a:pt x="3957828" y="16764"/>
                </a:lnTo>
                <a:lnTo>
                  <a:pt x="3963162" y="22098"/>
                </a:lnTo>
                <a:lnTo>
                  <a:pt x="3975354" y="22098"/>
                </a:lnTo>
                <a:lnTo>
                  <a:pt x="3979926" y="16764"/>
                </a:lnTo>
                <a:close/>
              </a:path>
              <a:path w="8116570" h="22225">
                <a:moveTo>
                  <a:pt x="4024883" y="16764"/>
                </a:moveTo>
                <a:lnTo>
                  <a:pt x="4024883" y="4572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4572"/>
                </a:lnTo>
                <a:lnTo>
                  <a:pt x="4002024" y="16764"/>
                </a:lnTo>
                <a:lnTo>
                  <a:pt x="4007357" y="22098"/>
                </a:lnTo>
                <a:lnTo>
                  <a:pt x="4019550" y="22098"/>
                </a:lnTo>
                <a:lnTo>
                  <a:pt x="4024883" y="16764"/>
                </a:lnTo>
                <a:close/>
              </a:path>
              <a:path w="8116570" h="22225">
                <a:moveTo>
                  <a:pt x="4069079" y="16764"/>
                </a:moveTo>
                <a:lnTo>
                  <a:pt x="4069079" y="4572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4572"/>
                </a:lnTo>
                <a:lnTo>
                  <a:pt x="4046981" y="16764"/>
                </a:lnTo>
                <a:lnTo>
                  <a:pt x="4051554" y="22098"/>
                </a:lnTo>
                <a:lnTo>
                  <a:pt x="4063746" y="22098"/>
                </a:lnTo>
                <a:lnTo>
                  <a:pt x="4069079" y="16764"/>
                </a:lnTo>
                <a:close/>
              </a:path>
              <a:path w="8116570" h="22225">
                <a:moveTo>
                  <a:pt x="4113276" y="16764"/>
                </a:moveTo>
                <a:lnTo>
                  <a:pt x="4113276" y="4572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4572"/>
                </a:lnTo>
                <a:lnTo>
                  <a:pt x="4091178" y="16764"/>
                </a:lnTo>
                <a:lnTo>
                  <a:pt x="4096512" y="22098"/>
                </a:lnTo>
                <a:lnTo>
                  <a:pt x="4108704" y="22098"/>
                </a:lnTo>
                <a:lnTo>
                  <a:pt x="4113276" y="16764"/>
                </a:lnTo>
                <a:close/>
              </a:path>
              <a:path w="8116570" h="22225">
                <a:moveTo>
                  <a:pt x="4158233" y="16764"/>
                </a:moveTo>
                <a:lnTo>
                  <a:pt x="4158233" y="4572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4572"/>
                </a:lnTo>
                <a:lnTo>
                  <a:pt x="4135374" y="16764"/>
                </a:lnTo>
                <a:lnTo>
                  <a:pt x="4140707" y="22098"/>
                </a:lnTo>
                <a:lnTo>
                  <a:pt x="4152900" y="22098"/>
                </a:lnTo>
                <a:lnTo>
                  <a:pt x="4158233" y="16764"/>
                </a:lnTo>
                <a:close/>
              </a:path>
              <a:path w="8116570" h="22225">
                <a:moveTo>
                  <a:pt x="4202430" y="16764"/>
                </a:moveTo>
                <a:lnTo>
                  <a:pt x="4202430" y="4572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4572"/>
                </a:lnTo>
                <a:lnTo>
                  <a:pt x="4180331" y="16764"/>
                </a:lnTo>
                <a:lnTo>
                  <a:pt x="4184904" y="22098"/>
                </a:lnTo>
                <a:lnTo>
                  <a:pt x="4197858" y="22098"/>
                </a:lnTo>
                <a:lnTo>
                  <a:pt x="4202430" y="16764"/>
                </a:lnTo>
                <a:close/>
              </a:path>
              <a:path w="8116570" h="22225">
                <a:moveTo>
                  <a:pt x="4246626" y="16764"/>
                </a:moveTo>
                <a:lnTo>
                  <a:pt x="4246626" y="4572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4572"/>
                </a:lnTo>
                <a:lnTo>
                  <a:pt x="4224528" y="16764"/>
                </a:lnTo>
                <a:lnTo>
                  <a:pt x="4229862" y="22098"/>
                </a:lnTo>
                <a:lnTo>
                  <a:pt x="4242054" y="22098"/>
                </a:lnTo>
                <a:lnTo>
                  <a:pt x="4246626" y="16764"/>
                </a:lnTo>
                <a:close/>
              </a:path>
              <a:path w="8116570" h="22225">
                <a:moveTo>
                  <a:pt x="4291583" y="16764"/>
                </a:moveTo>
                <a:lnTo>
                  <a:pt x="4291583" y="4572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4572"/>
                </a:lnTo>
                <a:lnTo>
                  <a:pt x="4269485" y="16764"/>
                </a:lnTo>
                <a:lnTo>
                  <a:pt x="4274058" y="22098"/>
                </a:lnTo>
                <a:lnTo>
                  <a:pt x="4286250" y="22098"/>
                </a:lnTo>
                <a:lnTo>
                  <a:pt x="4291583" y="16764"/>
                </a:lnTo>
                <a:close/>
              </a:path>
              <a:path w="8116570" h="22225">
                <a:moveTo>
                  <a:pt x="4335780" y="16764"/>
                </a:moveTo>
                <a:lnTo>
                  <a:pt x="4335780" y="4572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4572"/>
                </a:lnTo>
                <a:lnTo>
                  <a:pt x="4313682" y="16764"/>
                </a:lnTo>
                <a:lnTo>
                  <a:pt x="4318254" y="22098"/>
                </a:lnTo>
                <a:lnTo>
                  <a:pt x="4331208" y="22098"/>
                </a:lnTo>
                <a:lnTo>
                  <a:pt x="4335780" y="16764"/>
                </a:lnTo>
                <a:close/>
              </a:path>
              <a:path w="8116570" h="22225">
                <a:moveTo>
                  <a:pt x="4380738" y="16764"/>
                </a:moveTo>
                <a:lnTo>
                  <a:pt x="4380738" y="4572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4572"/>
                </a:lnTo>
                <a:lnTo>
                  <a:pt x="4357878" y="16764"/>
                </a:lnTo>
                <a:lnTo>
                  <a:pt x="4363212" y="22098"/>
                </a:lnTo>
                <a:lnTo>
                  <a:pt x="4375404" y="22098"/>
                </a:lnTo>
                <a:lnTo>
                  <a:pt x="4380738" y="16764"/>
                </a:lnTo>
                <a:close/>
              </a:path>
              <a:path w="8116570" h="22225">
                <a:moveTo>
                  <a:pt x="4424933" y="16764"/>
                </a:moveTo>
                <a:lnTo>
                  <a:pt x="4424933" y="4572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4572"/>
                </a:lnTo>
                <a:lnTo>
                  <a:pt x="4402835" y="16764"/>
                </a:lnTo>
                <a:lnTo>
                  <a:pt x="4407408" y="22098"/>
                </a:lnTo>
                <a:lnTo>
                  <a:pt x="4419600" y="22098"/>
                </a:lnTo>
                <a:lnTo>
                  <a:pt x="4424933" y="16764"/>
                </a:lnTo>
                <a:close/>
              </a:path>
              <a:path w="8116570" h="22225">
                <a:moveTo>
                  <a:pt x="4469130" y="16764"/>
                </a:moveTo>
                <a:lnTo>
                  <a:pt x="4469130" y="4572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4572"/>
                </a:lnTo>
                <a:lnTo>
                  <a:pt x="4447032" y="16764"/>
                </a:lnTo>
                <a:lnTo>
                  <a:pt x="4452366" y="22098"/>
                </a:lnTo>
                <a:lnTo>
                  <a:pt x="4464558" y="22098"/>
                </a:lnTo>
                <a:lnTo>
                  <a:pt x="4469130" y="16764"/>
                </a:lnTo>
                <a:close/>
              </a:path>
              <a:path w="8116570" h="22225">
                <a:moveTo>
                  <a:pt x="4514088" y="16764"/>
                </a:moveTo>
                <a:lnTo>
                  <a:pt x="4514088" y="4572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4572"/>
                </a:lnTo>
                <a:lnTo>
                  <a:pt x="4491228" y="16764"/>
                </a:lnTo>
                <a:lnTo>
                  <a:pt x="4496562" y="22098"/>
                </a:lnTo>
                <a:lnTo>
                  <a:pt x="4508754" y="22098"/>
                </a:lnTo>
                <a:lnTo>
                  <a:pt x="4514088" y="16764"/>
                </a:lnTo>
                <a:close/>
              </a:path>
              <a:path w="8116570" h="22225">
                <a:moveTo>
                  <a:pt x="4558283" y="16764"/>
                </a:moveTo>
                <a:lnTo>
                  <a:pt x="4558283" y="4572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4572"/>
                </a:lnTo>
                <a:lnTo>
                  <a:pt x="4536185" y="16764"/>
                </a:lnTo>
                <a:lnTo>
                  <a:pt x="4540758" y="22098"/>
                </a:lnTo>
                <a:lnTo>
                  <a:pt x="4552950" y="22098"/>
                </a:lnTo>
                <a:lnTo>
                  <a:pt x="4558283" y="16764"/>
                </a:lnTo>
                <a:close/>
              </a:path>
              <a:path w="8116570" h="22225">
                <a:moveTo>
                  <a:pt x="4602480" y="16764"/>
                </a:moveTo>
                <a:lnTo>
                  <a:pt x="4602480" y="4572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4572"/>
                </a:lnTo>
                <a:lnTo>
                  <a:pt x="4580382" y="16764"/>
                </a:lnTo>
                <a:lnTo>
                  <a:pt x="4585716" y="22098"/>
                </a:lnTo>
                <a:lnTo>
                  <a:pt x="4597908" y="22098"/>
                </a:lnTo>
                <a:lnTo>
                  <a:pt x="4602480" y="16764"/>
                </a:lnTo>
                <a:close/>
              </a:path>
              <a:path w="8116570" h="22225">
                <a:moveTo>
                  <a:pt x="4647438" y="16764"/>
                </a:moveTo>
                <a:lnTo>
                  <a:pt x="4647438" y="4572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4572"/>
                </a:lnTo>
                <a:lnTo>
                  <a:pt x="4624578" y="16764"/>
                </a:lnTo>
                <a:lnTo>
                  <a:pt x="4629912" y="22098"/>
                </a:lnTo>
                <a:lnTo>
                  <a:pt x="4642104" y="22098"/>
                </a:lnTo>
                <a:lnTo>
                  <a:pt x="4647438" y="16764"/>
                </a:lnTo>
                <a:close/>
              </a:path>
              <a:path w="8116570" h="22225">
                <a:moveTo>
                  <a:pt x="4691633" y="16764"/>
                </a:moveTo>
                <a:lnTo>
                  <a:pt x="4691633" y="4572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4572"/>
                </a:lnTo>
                <a:lnTo>
                  <a:pt x="4669535" y="16764"/>
                </a:lnTo>
                <a:lnTo>
                  <a:pt x="4674108" y="22098"/>
                </a:lnTo>
                <a:lnTo>
                  <a:pt x="4687062" y="22098"/>
                </a:lnTo>
                <a:lnTo>
                  <a:pt x="4691633" y="16764"/>
                </a:lnTo>
                <a:close/>
              </a:path>
              <a:path w="8116570" h="22225">
                <a:moveTo>
                  <a:pt x="4735830" y="16764"/>
                </a:moveTo>
                <a:lnTo>
                  <a:pt x="4735830" y="4572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4572"/>
                </a:lnTo>
                <a:lnTo>
                  <a:pt x="4713732" y="16764"/>
                </a:lnTo>
                <a:lnTo>
                  <a:pt x="4719066" y="22098"/>
                </a:lnTo>
                <a:lnTo>
                  <a:pt x="4731258" y="22098"/>
                </a:lnTo>
                <a:lnTo>
                  <a:pt x="4735830" y="16764"/>
                </a:lnTo>
                <a:close/>
              </a:path>
              <a:path w="8116570" h="22225">
                <a:moveTo>
                  <a:pt x="4780788" y="16764"/>
                </a:moveTo>
                <a:lnTo>
                  <a:pt x="4780788" y="4572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4572"/>
                </a:lnTo>
                <a:lnTo>
                  <a:pt x="4758690" y="16764"/>
                </a:lnTo>
                <a:lnTo>
                  <a:pt x="4763262" y="22098"/>
                </a:lnTo>
                <a:lnTo>
                  <a:pt x="4775454" y="22098"/>
                </a:lnTo>
                <a:lnTo>
                  <a:pt x="4780788" y="16764"/>
                </a:lnTo>
                <a:close/>
              </a:path>
              <a:path w="8116570" h="22225">
                <a:moveTo>
                  <a:pt x="4824983" y="16764"/>
                </a:moveTo>
                <a:lnTo>
                  <a:pt x="4824983" y="4572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4572"/>
                </a:lnTo>
                <a:lnTo>
                  <a:pt x="4802885" y="16764"/>
                </a:lnTo>
                <a:lnTo>
                  <a:pt x="4807458" y="22098"/>
                </a:lnTo>
                <a:lnTo>
                  <a:pt x="4820412" y="22098"/>
                </a:lnTo>
                <a:lnTo>
                  <a:pt x="4824983" y="16764"/>
                </a:lnTo>
                <a:close/>
              </a:path>
              <a:path w="8116570" h="22225">
                <a:moveTo>
                  <a:pt x="4869180" y="16764"/>
                </a:moveTo>
                <a:lnTo>
                  <a:pt x="4869180" y="4572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4572"/>
                </a:lnTo>
                <a:lnTo>
                  <a:pt x="4847082" y="16764"/>
                </a:lnTo>
                <a:lnTo>
                  <a:pt x="4852416" y="22098"/>
                </a:lnTo>
                <a:lnTo>
                  <a:pt x="4864608" y="22098"/>
                </a:lnTo>
                <a:lnTo>
                  <a:pt x="4869180" y="16764"/>
                </a:lnTo>
                <a:close/>
              </a:path>
              <a:path w="8116570" h="22225">
                <a:moveTo>
                  <a:pt x="4914138" y="16764"/>
                </a:moveTo>
                <a:lnTo>
                  <a:pt x="4914138" y="4572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4572"/>
                </a:lnTo>
                <a:lnTo>
                  <a:pt x="4892040" y="16764"/>
                </a:lnTo>
                <a:lnTo>
                  <a:pt x="4896612" y="22098"/>
                </a:lnTo>
                <a:lnTo>
                  <a:pt x="4908804" y="22098"/>
                </a:lnTo>
                <a:lnTo>
                  <a:pt x="4914138" y="16764"/>
                </a:lnTo>
                <a:close/>
              </a:path>
              <a:path w="8116570" h="22225">
                <a:moveTo>
                  <a:pt x="4958333" y="16764"/>
                </a:moveTo>
                <a:lnTo>
                  <a:pt x="4958333" y="4572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4572"/>
                </a:lnTo>
                <a:lnTo>
                  <a:pt x="4936235" y="16764"/>
                </a:lnTo>
                <a:lnTo>
                  <a:pt x="4941570" y="22098"/>
                </a:lnTo>
                <a:lnTo>
                  <a:pt x="4953762" y="22098"/>
                </a:lnTo>
                <a:lnTo>
                  <a:pt x="4958333" y="16764"/>
                </a:lnTo>
                <a:close/>
              </a:path>
              <a:path w="8116570" h="22225">
                <a:moveTo>
                  <a:pt x="5003279" y="16764"/>
                </a:moveTo>
                <a:lnTo>
                  <a:pt x="5003279" y="4572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4572"/>
                </a:lnTo>
                <a:lnTo>
                  <a:pt x="4980432" y="16764"/>
                </a:lnTo>
                <a:lnTo>
                  <a:pt x="4985766" y="22098"/>
                </a:lnTo>
                <a:lnTo>
                  <a:pt x="4997958" y="22098"/>
                </a:lnTo>
                <a:lnTo>
                  <a:pt x="5003279" y="16764"/>
                </a:lnTo>
                <a:close/>
              </a:path>
              <a:path w="8116570" h="22225">
                <a:moveTo>
                  <a:pt x="5047488" y="16764"/>
                </a:moveTo>
                <a:lnTo>
                  <a:pt x="5047488" y="4572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4572"/>
                </a:lnTo>
                <a:lnTo>
                  <a:pt x="5025377" y="16764"/>
                </a:lnTo>
                <a:lnTo>
                  <a:pt x="5029962" y="22098"/>
                </a:lnTo>
                <a:lnTo>
                  <a:pt x="5042141" y="22098"/>
                </a:lnTo>
                <a:lnTo>
                  <a:pt x="5047488" y="16764"/>
                </a:lnTo>
                <a:close/>
              </a:path>
              <a:path w="8116570" h="22225">
                <a:moveTo>
                  <a:pt x="5091683" y="16764"/>
                </a:moveTo>
                <a:lnTo>
                  <a:pt x="5091683" y="4572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4572"/>
                </a:lnTo>
                <a:lnTo>
                  <a:pt x="5069573" y="16764"/>
                </a:lnTo>
                <a:lnTo>
                  <a:pt x="5074920" y="22098"/>
                </a:lnTo>
                <a:lnTo>
                  <a:pt x="5087112" y="22098"/>
                </a:lnTo>
                <a:lnTo>
                  <a:pt x="5091683" y="16764"/>
                </a:lnTo>
                <a:close/>
              </a:path>
              <a:path w="8116570" h="22225">
                <a:moveTo>
                  <a:pt x="5136629" y="16764"/>
                </a:moveTo>
                <a:lnTo>
                  <a:pt x="5136629" y="4572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4572"/>
                </a:lnTo>
                <a:lnTo>
                  <a:pt x="5113782" y="16764"/>
                </a:lnTo>
                <a:lnTo>
                  <a:pt x="5119103" y="22098"/>
                </a:lnTo>
                <a:lnTo>
                  <a:pt x="5131308" y="22098"/>
                </a:lnTo>
                <a:lnTo>
                  <a:pt x="5136629" y="16764"/>
                </a:lnTo>
                <a:close/>
              </a:path>
              <a:path w="8116570" h="22225">
                <a:moveTo>
                  <a:pt x="5180838" y="16764"/>
                </a:moveTo>
                <a:lnTo>
                  <a:pt x="5180838" y="4572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4572"/>
                </a:lnTo>
                <a:lnTo>
                  <a:pt x="5158727" y="16764"/>
                </a:lnTo>
                <a:lnTo>
                  <a:pt x="5163312" y="22098"/>
                </a:lnTo>
                <a:lnTo>
                  <a:pt x="5176253" y="22098"/>
                </a:lnTo>
                <a:lnTo>
                  <a:pt x="5180838" y="16764"/>
                </a:lnTo>
                <a:close/>
              </a:path>
              <a:path w="8116570" h="22225">
                <a:moveTo>
                  <a:pt x="5225033" y="16764"/>
                </a:moveTo>
                <a:lnTo>
                  <a:pt x="5225033" y="4572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4572"/>
                </a:lnTo>
                <a:lnTo>
                  <a:pt x="5202923" y="16764"/>
                </a:lnTo>
                <a:lnTo>
                  <a:pt x="5208270" y="22098"/>
                </a:lnTo>
                <a:lnTo>
                  <a:pt x="5220462" y="22098"/>
                </a:lnTo>
                <a:lnTo>
                  <a:pt x="5225033" y="16764"/>
                </a:lnTo>
                <a:close/>
              </a:path>
              <a:path w="8116570" h="22225">
                <a:moveTo>
                  <a:pt x="5269979" y="16764"/>
                </a:moveTo>
                <a:lnTo>
                  <a:pt x="5269979" y="4572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4572"/>
                </a:lnTo>
                <a:lnTo>
                  <a:pt x="5247894" y="16764"/>
                </a:lnTo>
                <a:lnTo>
                  <a:pt x="5252453" y="22098"/>
                </a:lnTo>
                <a:lnTo>
                  <a:pt x="5264658" y="22098"/>
                </a:lnTo>
                <a:lnTo>
                  <a:pt x="5269979" y="16764"/>
                </a:lnTo>
                <a:close/>
              </a:path>
              <a:path w="8116570" h="22225">
                <a:moveTo>
                  <a:pt x="5314175" y="16764"/>
                </a:moveTo>
                <a:lnTo>
                  <a:pt x="5314175" y="4572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4572"/>
                </a:lnTo>
                <a:lnTo>
                  <a:pt x="5292077" y="16764"/>
                </a:lnTo>
                <a:lnTo>
                  <a:pt x="5296649" y="22098"/>
                </a:lnTo>
                <a:lnTo>
                  <a:pt x="5309603" y="22098"/>
                </a:lnTo>
                <a:lnTo>
                  <a:pt x="5314175" y="16764"/>
                </a:lnTo>
                <a:close/>
              </a:path>
              <a:path w="8116570" h="22225">
                <a:moveTo>
                  <a:pt x="5358383" y="16764"/>
                </a:moveTo>
                <a:lnTo>
                  <a:pt x="5358383" y="4572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4572"/>
                </a:lnTo>
                <a:lnTo>
                  <a:pt x="5336273" y="16764"/>
                </a:lnTo>
                <a:lnTo>
                  <a:pt x="5341620" y="22098"/>
                </a:lnTo>
                <a:lnTo>
                  <a:pt x="5353799" y="22098"/>
                </a:lnTo>
                <a:lnTo>
                  <a:pt x="5358383" y="16764"/>
                </a:lnTo>
                <a:close/>
              </a:path>
              <a:path w="8116570" h="22225">
                <a:moveTo>
                  <a:pt x="5403329" y="16764"/>
                </a:moveTo>
                <a:lnTo>
                  <a:pt x="5403329" y="4572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4572"/>
                </a:lnTo>
                <a:lnTo>
                  <a:pt x="5381244" y="16764"/>
                </a:lnTo>
                <a:lnTo>
                  <a:pt x="5385803" y="22098"/>
                </a:lnTo>
                <a:lnTo>
                  <a:pt x="5398008" y="22098"/>
                </a:lnTo>
                <a:lnTo>
                  <a:pt x="5403329" y="16764"/>
                </a:lnTo>
                <a:close/>
              </a:path>
              <a:path w="8116570" h="22225">
                <a:moveTo>
                  <a:pt x="5447525" y="16764"/>
                </a:moveTo>
                <a:lnTo>
                  <a:pt x="5447525" y="4572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4572"/>
                </a:lnTo>
                <a:lnTo>
                  <a:pt x="5425427" y="16764"/>
                </a:lnTo>
                <a:lnTo>
                  <a:pt x="5430774" y="22098"/>
                </a:lnTo>
                <a:lnTo>
                  <a:pt x="5442953" y="22098"/>
                </a:lnTo>
                <a:lnTo>
                  <a:pt x="5447525" y="16764"/>
                </a:lnTo>
                <a:close/>
              </a:path>
              <a:path w="8116570" h="22225">
                <a:moveTo>
                  <a:pt x="5492496" y="16764"/>
                </a:moveTo>
                <a:lnTo>
                  <a:pt x="5492496" y="4572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4572"/>
                </a:lnTo>
                <a:lnTo>
                  <a:pt x="5469623" y="16764"/>
                </a:lnTo>
                <a:lnTo>
                  <a:pt x="5474970" y="22098"/>
                </a:lnTo>
                <a:lnTo>
                  <a:pt x="5487149" y="22098"/>
                </a:lnTo>
                <a:lnTo>
                  <a:pt x="5492496" y="16764"/>
                </a:lnTo>
                <a:close/>
              </a:path>
              <a:path w="8116570" h="22225">
                <a:moveTo>
                  <a:pt x="5536679" y="16764"/>
                </a:moveTo>
                <a:lnTo>
                  <a:pt x="5536679" y="4572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4572"/>
                </a:lnTo>
                <a:lnTo>
                  <a:pt x="5514594" y="16764"/>
                </a:lnTo>
                <a:lnTo>
                  <a:pt x="5519153" y="22098"/>
                </a:lnTo>
                <a:lnTo>
                  <a:pt x="5531358" y="22098"/>
                </a:lnTo>
                <a:lnTo>
                  <a:pt x="5536679" y="16764"/>
                </a:lnTo>
                <a:close/>
              </a:path>
              <a:path w="8116570" h="22225">
                <a:moveTo>
                  <a:pt x="5580875" y="16764"/>
                </a:moveTo>
                <a:lnTo>
                  <a:pt x="5580875" y="4572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4572"/>
                </a:lnTo>
                <a:lnTo>
                  <a:pt x="5558777" y="16764"/>
                </a:lnTo>
                <a:lnTo>
                  <a:pt x="5564124" y="22098"/>
                </a:lnTo>
                <a:lnTo>
                  <a:pt x="5576303" y="22098"/>
                </a:lnTo>
                <a:lnTo>
                  <a:pt x="5580875" y="16764"/>
                </a:lnTo>
                <a:close/>
              </a:path>
              <a:path w="8116570" h="22225">
                <a:moveTo>
                  <a:pt x="5625846" y="16764"/>
                </a:moveTo>
                <a:lnTo>
                  <a:pt x="5625846" y="4572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4572"/>
                </a:lnTo>
                <a:lnTo>
                  <a:pt x="5602973" y="16764"/>
                </a:lnTo>
                <a:lnTo>
                  <a:pt x="5608320" y="22098"/>
                </a:lnTo>
                <a:lnTo>
                  <a:pt x="5620499" y="22098"/>
                </a:lnTo>
                <a:lnTo>
                  <a:pt x="5625846" y="16764"/>
                </a:lnTo>
                <a:close/>
              </a:path>
              <a:path w="8116570" h="22225">
                <a:moveTo>
                  <a:pt x="5670029" y="16764"/>
                </a:moveTo>
                <a:lnTo>
                  <a:pt x="5670029" y="4572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4572"/>
                </a:lnTo>
                <a:lnTo>
                  <a:pt x="5647944" y="16764"/>
                </a:lnTo>
                <a:lnTo>
                  <a:pt x="5652503" y="22098"/>
                </a:lnTo>
                <a:lnTo>
                  <a:pt x="5664708" y="22098"/>
                </a:lnTo>
                <a:lnTo>
                  <a:pt x="5670029" y="16764"/>
                </a:lnTo>
                <a:close/>
              </a:path>
              <a:path w="8116570" h="22225">
                <a:moveTo>
                  <a:pt x="5714225" y="16764"/>
                </a:moveTo>
                <a:lnTo>
                  <a:pt x="5714225" y="4572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4572"/>
                </a:lnTo>
                <a:lnTo>
                  <a:pt x="5692127" y="16764"/>
                </a:lnTo>
                <a:lnTo>
                  <a:pt x="5697474" y="22098"/>
                </a:lnTo>
                <a:lnTo>
                  <a:pt x="5709653" y="22098"/>
                </a:lnTo>
                <a:lnTo>
                  <a:pt x="5714225" y="16764"/>
                </a:lnTo>
                <a:close/>
              </a:path>
              <a:path w="8116570" h="22225">
                <a:moveTo>
                  <a:pt x="5759196" y="16764"/>
                </a:moveTo>
                <a:lnTo>
                  <a:pt x="5759196" y="4572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4572"/>
                </a:lnTo>
                <a:lnTo>
                  <a:pt x="5737098" y="16764"/>
                </a:lnTo>
                <a:lnTo>
                  <a:pt x="5741670" y="22098"/>
                </a:lnTo>
                <a:lnTo>
                  <a:pt x="5753849" y="22098"/>
                </a:lnTo>
                <a:lnTo>
                  <a:pt x="5759196" y="16764"/>
                </a:lnTo>
                <a:close/>
              </a:path>
              <a:path w="8116570" h="22225">
                <a:moveTo>
                  <a:pt x="5803379" y="16764"/>
                </a:moveTo>
                <a:lnTo>
                  <a:pt x="5803379" y="4572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4572"/>
                </a:lnTo>
                <a:lnTo>
                  <a:pt x="5781294" y="16764"/>
                </a:lnTo>
                <a:lnTo>
                  <a:pt x="5785853" y="22098"/>
                </a:lnTo>
                <a:lnTo>
                  <a:pt x="5798820" y="22098"/>
                </a:lnTo>
                <a:lnTo>
                  <a:pt x="5803379" y="16764"/>
                </a:lnTo>
                <a:close/>
              </a:path>
              <a:path w="8116570" h="22225">
                <a:moveTo>
                  <a:pt x="5847575" y="16764"/>
                </a:moveTo>
                <a:lnTo>
                  <a:pt x="5847575" y="4572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4572"/>
                </a:lnTo>
                <a:lnTo>
                  <a:pt x="5825477" y="16764"/>
                </a:lnTo>
                <a:lnTo>
                  <a:pt x="5830824" y="22098"/>
                </a:lnTo>
                <a:lnTo>
                  <a:pt x="5843003" y="22098"/>
                </a:lnTo>
                <a:lnTo>
                  <a:pt x="5847575" y="16764"/>
                </a:lnTo>
                <a:close/>
              </a:path>
              <a:path w="8116570" h="22225">
                <a:moveTo>
                  <a:pt x="5892546" y="16764"/>
                </a:moveTo>
                <a:lnTo>
                  <a:pt x="5892546" y="4572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4572"/>
                </a:lnTo>
                <a:lnTo>
                  <a:pt x="5870448" y="16764"/>
                </a:lnTo>
                <a:lnTo>
                  <a:pt x="5875020" y="22098"/>
                </a:lnTo>
                <a:lnTo>
                  <a:pt x="5887199" y="22098"/>
                </a:lnTo>
                <a:lnTo>
                  <a:pt x="5892546" y="16764"/>
                </a:lnTo>
                <a:close/>
              </a:path>
              <a:path w="8116570" h="22225">
                <a:moveTo>
                  <a:pt x="5936729" y="16764"/>
                </a:moveTo>
                <a:lnTo>
                  <a:pt x="5936729" y="4572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4572"/>
                </a:lnTo>
                <a:lnTo>
                  <a:pt x="5914644" y="16764"/>
                </a:lnTo>
                <a:lnTo>
                  <a:pt x="5919965" y="22098"/>
                </a:lnTo>
                <a:lnTo>
                  <a:pt x="5932170" y="22098"/>
                </a:lnTo>
                <a:lnTo>
                  <a:pt x="5936729" y="16764"/>
                </a:lnTo>
                <a:close/>
              </a:path>
              <a:path w="8116570" h="22225">
                <a:moveTo>
                  <a:pt x="5981700" y="16764"/>
                </a:moveTo>
                <a:lnTo>
                  <a:pt x="5981700" y="4572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4572"/>
                </a:lnTo>
                <a:lnTo>
                  <a:pt x="5958827" y="16764"/>
                </a:lnTo>
                <a:lnTo>
                  <a:pt x="5964174" y="22098"/>
                </a:lnTo>
                <a:lnTo>
                  <a:pt x="5976353" y="22098"/>
                </a:lnTo>
                <a:lnTo>
                  <a:pt x="5981700" y="16764"/>
                </a:lnTo>
                <a:close/>
              </a:path>
              <a:path w="8116570" h="22225">
                <a:moveTo>
                  <a:pt x="6025896" y="16764"/>
                </a:moveTo>
                <a:lnTo>
                  <a:pt x="6025896" y="4572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4572"/>
                </a:lnTo>
                <a:lnTo>
                  <a:pt x="6003798" y="16764"/>
                </a:lnTo>
                <a:lnTo>
                  <a:pt x="6008370" y="22098"/>
                </a:lnTo>
                <a:lnTo>
                  <a:pt x="6020549" y="22098"/>
                </a:lnTo>
                <a:lnTo>
                  <a:pt x="6025896" y="16764"/>
                </a:lnTo>
                <a:close/>
              </a:path>
              <a:path w="8116570" h="22225">
                <a:moveTo>
                  <a:pt x="6070079" y="16764"/>
                </a:moveTo>
                <a:lnTo>
                  <a:pt x="6070079" y="4572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4572"/>
                </a:lnTo>
                <a:lnTo>
                  <a:pt x="6047994" y="16764"/>
                </a:lnTo>
                <a:lnTo>
                  <a:pt x="6053315" y="22098"/>
                </a:lnTo>
                <a:lnTo>
                  <a:pt x="6065520" y="22098"/>
                </a:lnTo>
                <a:lnTo>
                  <a:pt x="6070079" y="16764"/>
                </a:lnTo>
                <a:close/>
              </a:path>
              <a:path w="8116570" h="22225">
                <a:moveTo>
                  <a:pt x="6115050" y="16764"/>
                </a:moveTo>
                <a:lnTo>
                  <a:pt x="6115050" y="4572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4572"/>
                </a:lnTo>
                <a:lnTo>
                  <a:pt x="6092177" y="16764"/>
                </a:lnTo>
                <a:lnTo>
                  <a:pt x="6097524" y="22098"/>
                </a:lnTo>
                <a:lnTo>
                  <a:pt x="6109703" y="22098"/>
                </a:lnTo>
                <a:lnTo>
                  <a:pt x="6115050" y="16764"/>
                </a:lnTo>
                <a:close/>
              </a:path>
              <a:path w="8116570" h="22225">
                <a:moveTo>
                  <a:pt x="6159246" y="16764"/>
                </a:moveTo>
                <a:lnTo>
                  <a:pt x="6159246" y="4572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4572"/>
                </a:lnTo>
                <a:lnTo>
                  <a:pt x="6137148" y="16764"/>
                </a:lnTo>
                <a:lnTo>
                  <a:pt x="6141720" y="22098"/>
                </a:lnTo>
                <a:lnTo>
                  <a:pt x="6153899" y="22098"/>
                </a:lnTo>
                <a:lnTo>
                  <a:pt x="6159246" y="16764"/>
                </a:lnTo>
                <a:close/>
              </a:path>
              <a:path w="8116570" h="22225">
                <a:moveTo>
                  <a:pt x="6203429" y="16764"/>
                </a:moveTo>
                <a:lnTo>
                  <a:pt x="6203429" y="4572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4572"/>
                </a:lnTo>
                <a:lnTo>
                  <a:pt x="6181344" y="16764"/>
                </a:lnTo>
                <a:lnTo>
                  <a:pt x="6186665" y="22098"/>
                </a:lnTo>
                <a:lnTo>
                  <a:pt x="6198870" y="22098"/>
                </a:lnTo>
                <a:lnTo>
                  <a:pt x="6203429" y="16764"/>
                </a:lnTo>
                <a:close/>
              </a:path>
              <a:path w="8116570" h="22225">
                <a:moveTo>
                  <a:pt x="6248400" y="16764"/>
                </a:moveTo>
                <a:lnTo>
                  <a:pt x="6248400" y="4572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4572"/>
                </a:lnTo>
                <a:lnTo>
                  <a:pt x="6226289" y="16764"/>
                </a:lnTo>
                <a:lnTo>
                  <a:pt x="6230874" y="22098"/>
                </a:lnTo>
                <a:lnTo>
                  <a:pt x="6243053" y="22098"/>
                </a:lnTo>
                <a:lnTo>
                  <a:pt x="6248400" y="16764"/>
                </a:lnTo>
                <a:close/>
              </a:path>
              <a:path w="8116570" h="22225">
                <a:moveTo>
                  <a:pt x="6292596" y="16764"/>
                </a:moveTo>
                <a:lnTo>
                  <a:pt x="6292596" y="4572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4572"/>
                </a:lnTo>
                <a:lnTo>
                  <a:pt x="6270498" y="16764"/>
                </a:lnTo>
                <a:lnTo>
                  <a:pt x="6275070" y="22098"/>
                </a:lnTo>
                <a:lnTo>
                  <a:pt x="6288024" y="22098"/>
                </a:lnTo>
                <a:lnTo>
                  <a:pt x="6292596" y="16764"/>
                </a:lnTo>
                <a:close/>
              </a:path>
              <a:path w="8116570" h="22225">
                <a:moveTo>
                  <a:pt x="6336779" y="16764"/>
                </a:moveTo>
                <a:lnTo>
                  <a:pt x="6336779" y="4572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4572"/>
                </a:lnTo>
                <a:lnTo>
                  <a:pt x="6314694" y="16764"/>
                </a:lnTo>
                <a:lnTo>
                  <a:pt x="6320015" y="22098"/>
                </a:lnTo>
                <a:lnTo>
                  <a:pt x="6332220" y="22098"/>
                </a:lnTo>
                <a:lnTo>
                  <a:pt x="6336779" y="16764"/>
                </a:lnTo>
                <a:close/>
              </a:path>
              <a:path w="8116570" h="22225">
                <a:moveTo>
                  <a:pt x="6381750" y="16764"/>
                </a:moveTo>
                <a:lnTo>
                  <a:pt x="6381750" y="4572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4572"/>
                </a:lnTo>
                <a:lnTo>
                  <a:pt x="6359639" y="16764"/>
                </a:lnTo>
                <a:lnTo>
                  <a:pt x="6364224" y="22098"/>
                </a:lnTo>
                <a:lnTo>
                  <a:pt x="6376403" y="22098"/>
                </a:lnTo>
                <a:lnTo>
                  <a:pt x="6381750" y="16764"/>
                </a:lnTo>
                <a:close/>
              </a:path>
              <a:path w="8116570" h="22225">
                <a:moveTo>
                  <a:pt x="6425946" y="16764"/>
                </a:moveTo>
                <a:lnTo>
                  <a:pt x="6425946" y="4572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4572"/>
                </a:lnTo>
                <a:lnTo>
                  <a:pt x="6403848" y="16764"/>
                </a:lnTo>
                <a:lnTo>
                  <a:pt x="6409182" y="22098"/>
                </a:lnTo>
                <a:lnTo>
                  <a:pt x="6421374" y="22098"/>
                </a:lnTo>
                <a:lnTo>
                  <a:pt x="6425946" y="16764"/>
                </a:lnTo>
                <a:close/>
              </a:path>
              <a:path w="8116570" h="22225">
                <a:moveTo>
                  <a:pt x="6470891" y="16764"/>
                </a:moveTo>
                <a:lnTo>
                  <a:pt x="6470891" y="4572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4572"/>
                </a:lnTo>
                <a:lnTo>
                  <a:pt x="6448044" y="16764"/>
                </a:lnTo>
                <a:lnTo>
                  <a:pt x="6453365" y="22098"/>
                </a:lnTo>
                <a:lnTo>
                  <a:pt x="6465570" y="22098"/>
                </a:lnTo>
                <a:lnTo>
                  <a:pt x="6470891" y="16764"/>
                </a:lnTo>
                <a:close/>
              </a:path>
              <a:path w="8116570" h="22225">
                <a:moveTo>
                  <a:pt x="6515100" y="16764"/>
                </a:moveTo>
                <a:lnTo>
                  <a:pt x="6515100" y="4572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4572"/>
                </a:lnTo>
                <a:lnTo>
                  <a:pt x="6492989" y="16764"/>
                </a:lnTo>
                <a:lnTo>
                  <a:pt x="6497574" y="22098"/>
                </a:lnTo>
                <a:lnTo>
                  <a:pt x="6509753" y="22098"/>
                </a:lnTo>
                <a:lnTo>
                  <a:pt x="6515100" y="16764"/>
                </a:lnTo>
                <a:close/>
              </a:path>
              <a:path w="8116570" h="22225">
                <a:moveTo>
                  <a:pt x="6559296" y="16764"/>
                </a:moveTo>
                <a:lnTo>
                  <a:pt x="6559296" y="4572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4572"/>
                </a:lnTo>
                <a:lnTo>
                  <a:pt x="6537198" y="16764"/>
                </a:lnTo>
                <a:lnTo>
                  <a:pt x="6542532" y="22098"/>
                </a:lnTo>
                <a:lnTo>
                  <a:pt x="6554724" y="22098"/>
                </a:lnTo>
                <a:lnTo>
                  <a:pt x="6559296" y="16764"/>
                </a:lnTo>
                <a:close/>
              </a:path>
              <a:path w="8116570" h="22225">
                <a:moveTo>
                  <a:pt x="6604241" y="16764"/>
                </a:moveTo>
                <a:lnTo>
                  <a:pt x="6604241" y="4572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4572"/>
                </a:lnTo>
                <a:lnTo>
                  <a:pt x="6581394" y="16764"/>
                </a:lnTo>
                <a:lnTo>
                  <a:pt x="6586715" y="22098"/>
                </a:lnTo>
                <a:lnTo>
                  <a:pt x="6598920" y="22098"/>
                </a:lnTo>
                <a:lnTo>
                  <a:pt x="6604241" y="16764"/>
                </a:lnTo>
                <a:close/>
              </a:path>
              <a:path w="8116570" h="22225">
                <a:moveTo>
                  <a:pt x="6648450" y="16764"/>
                </a:moveTo>
                <a:lnTo>
                  <a:pt x="6648450" y="4572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4572"/>
                </a:lnTo>
                <a:lnTo>
                  <a:pt x="6626339" y="16764"/>
                </a:lnTo>
                <a:lnTo>
                  <a:pt x="6630924" y="22098"/>
                </a:lnTo>
                <a:lnTo>
                  <a:pt x="6643103" y="22098"/>
                </a:lnTo>
                <a:lnTo>
                  <a:pt x="6648450" y="16764"/>
                </a:lnTo>
                <a:close/>
              </a:path>
              <a:path w="8116570" h="22225">
                <a:moveTo>
                  <a:pt x="6692646" y="16764"/>
                </a:moveTo>
                <a:lnTo>
                  <a:pt x="6692646" y="4572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4572"/>
                </a:lnTo>
                <a:lnTo>
                  <a:pt x="6670548" y="16764"/>
                </a:lnTo>
                <a:lnTo>
                  <a:pt x="6675882" y="22098"/>
                </a:lnTo>
                <a:lnTo>
                  <a:pt x="6688074" y="22098"/>
                </a:lnTo>
                <a:lnTo>
                  <a:pt x="6692646" y="16764"/>
                </a:lnTo>
                <a:close/>
              </a:path>
              <a:path w="8116570" h="22225">
                <a:moveTo>
                  <a:pt x="6737591" y="16764"/>
                </a:moveTo>
                <a:lnTo>
                  <a:pt x="6737591" y="4572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4572"/>
                </a:lnTo>
                <a:lnTo>
                  <a:pt x="6715506" y="16764"/>
                </a:lnTo>
                <a:lnTo>
                  <a:pt x="6720065" y="22098"/>
                </a:lnTo>
                <a:lnTo>
                  <a:pt x="6732270" y="22098"/>
                </a:lnTo>
                <a:lnTo>
                  <a:pt x="6737591" y="16764"/>
                </a:lnTo>
                <a:close/>
              </a:path>
              <a:path w="8116570" h="22225">
                <a:moveTo>
                  <a:pt x="6781800" y="16764"/>
                </a:moveTo>
                <a:lnTo>
                  <a:pt x="6781800" y="4572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4572"/>
                </a:lnTo>
                <a:lnTo>
                  <a:pt x="6759689" y="16764"/>
                </a:lnTo>
                <a:lnTo>
                  <a:pt x="6764274" y="22098"/>
                </a:lnTo>
                <a:lnTo>
                  <a:pt x="6777215" y="22098"/>
                </a:lnTo>
                <a:lnTo>
                  <a:pt x="6781800" y="16764"/>
                </a:lnTo>
                <a:close/>
              </a:path>
              <a:path w="8116570" h="22225">
                <a:moveTo>
                  <a:pt x="6825996" y="16764"/>
                </a:moveTo>
                <a:lnTo>
                  <a:pt x="6825996" y="4572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4572"/>
                </a:lnTo>
                <a:lnTo>
                  <a:pt x="6803898" y="16764"/>
                </a:lnTo>
                <a:lnTo>
                  <a:pt x="6809232" y="22098"/>
                </a:lnTo>
                <a:lnTo>
                  <a:pt x="6821424" y="22098"/>
                </a:lnTo>
                <a:lnTo>
                  <a:pt x="6825996" y="16764"/>
                </a:lnTo>
                <a:close/>
              </a:path>
              <a:path w="8116570" h="22225">
                <a:moveTo>
                  <a:pt x="6870941" y="16764"/>
                </a:moveTo>
                <a:lnTo>
                  <a:pt x="6870941" y="4572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4572"/>
                </a:lnTo>
                <a:lnTo>
                  <a:pt x="6848856" y="16764"/>
                </a:lnTo>
                <a:lnTo>
                  <a:pt x="6853415" y="22098"/>
                </a:lnTo>
                <a:lnTo>
                  <a:pt x="6865620" y="22098"/>
                </a:lnTo>
                <a:lnTo>
                  <a:pt x="6870941" y="16764"/>
                </a:lnTo>
                <a:close/>
              </a:path>
              <a:path w="8116570" h="22225">
                <a:moveTo>
                  <a:pt x="6915150" y="16764"/>
                </a:moveTo>
                <a:lnTo>
                  <a:pt x="6915150" y="4572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4572"/>
                </a:lnTo>
                <a:lnTo>
                  <a:pt x="6893039" y="16764"/>
                </a:lnTo>
                <a:lnTo>
                  <a:pt x="6898373" y="22098"/>
                </a:lnTo>
                <a:lnTo>
                  <a:pt x="6910565" y="22098"/>
                </a:lnTo>
                <a:lnTo>
                  <a:pt x="6915150" y="16764"/>
                </a:lnTo>
                <a:close/>
              </a:path>
              <a:path w="8116570" h="22225">
                <a:moveTo>
                  <a:pt x="6960108" y="16764"/>
                </a:moveTo>
                <a:lnTo>
                  <a:pt x="6960108" y="4572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4572"/>
                </a:lnTo>
                <a:lnTo>
                  <a:pt x="6937248" y="16764"/>
                </a:lnTo>
                <a:lnTo>
                  <a:pt x="6942582" y="22098"/>
                </a:lnTo>
                <a:lnTo>
                  <a:pt x="6954774" y="22098"/>
                </a:lnTo>
                <a:lnTo>
                  <a:pt x="6960108" y="16764"/>
                </a:lnTo>
                <a:close/>
              </a:path>
              <a:path w="8116570" h="22225">
                <a:moveTo>
                  <a:pt x="7004291" y="16764"/>
                </a:moveTo>
                <a:lnTo>
                  <a:pt x="7004291" y="4572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4572"/>
                </a:lnTo>
                <a:lnTo>
                  <a:pt x="6982206" y="16764"/>
                </a:lnTo>
                <a:lnTo>
                  <a:pt x="6986765" y="22098"/>
                </a:lnTo>
                <a:lnTo>
                  <a:pt x="6998970" y="22098"/>
                </a:lnTo>
                <a:lnTo>
                  <a:pt x="7004291" y="16764"/>
                </a:lnTo>
                <a:close/>
              </a:path>
              <a:path w="8116570" h="22225">
                <a:moveTo>
                  <a:pt x="7048500" y="16764"/>
                </a:moveTo>
                <a:lnTo>
                  <a:pt x="7048500" y="4572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4572"/>
                </a:lnTo>
                <a:lnTo>
                  <a:pt x="7026389" y="16764"/>
                </a:lnTo>
                <a:lnTo>
                  <a:pt x="7031736" y="22098"/>
                </a:lnTo>
                <a:lnTo>
                  <a:pt x="7043915" y="22098"/>
                </a:lnTo>
                <a:lnTo>
                  <a:pt x="7048500" y="16764"/>
                </a:lnTo>
                <a:close/>
              </a:path>
              <a:path w="8116570" h="22225">
                <a:moveTo>
                  <a:pt x="7093458" y="16764"/>
                </a:moveTo>
                <a:lnTo>
                  <a:pt x="7093458" y="4572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4572"/>
                </a:lnTo>
                <a:lnTo>
                  <a:pt x="7070598" y="16764"/>
                </a:lnTo>
                <a:lnTo>
                  <a:pt x="7075932" y="22098"/>
                </a:lnTo>
                <a:lnTo>
                  <a:pt x="7088124" y="22098"/>
                </a:lnTo>
                <a:lnTo>
                  <a:pt x="7093458" y="16764"/>
                </a:lnTo>
                <a:close/>
              </a:path>
              <a:path w="8116570" h="22225">
                <a:moveTo>
                  <a:pt x="7137641" y="16764"/>
                </a:moveTo>
                <a:lnTo>
                  <a:pt x="7137641" y="4572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4572"/>
                </a:lnTo>
                <a:lnTo>
                  <a:pt x="7115556" y="16764"/>
                </a:lnTo>
                <a:lnTo>
                  <a:pt x="7120115" y="22098"/>
                </a:lnTo>
                <a:lnTo>
                  <a:pt x="7132320" y="22098"/>
                </a:lnTo>
                <a:lnTo>
                  <a:pt x="7137641" y="16764"/>
                </a:lnTo>
                <a:close/>
              </a:path>
              <a:path w="8116570" h="22225">
                <a:moveTo>
                  <a:pt x="7181850" y="16764"/>
                </a:moveTo>
                <a:lnTo>
                  <a:pt x="7181850" y="4572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4572"/>
                </a:lnTo>
                <a:lnTo>
                  <a:pt x="7159739" y="16764"/>
                </a:lnTo>
                <a:lnTo>
                  <a:pt x="7165086" y="22098"/>
                </a:lnTo>
                <a:lnTo>
                  <a:pt x="7177265" y="22098"/>
                </a:lnTo>
                <a:lnTo>
                  <a:pt x="7181850" y="16764"/>
                </a:lnTo>
                <a:close/>
              </a:path>
              <a:path w="8116570" h="22225">
                <a:moveTo>
                  <a:pt x="7226808" y="16764"/>
                </a:moveTo>
                <a:lnTo>
                  <a:pt x="7226808" y="4572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4572"/>
                </a:lnTo>
                <a:lnTo>
                  <a:pt x="7204710" y="16764"/>
                </a:lnTo>
                <a:lnTo>
                  <a:pt x="7209282" y="22098"/>
                </a:lnTo>
                <a:lnTo>
                  <a:pt x="7221474" y="22098"/>
                </a:lnTo>
                <a:lnTo>
                  <a:pt x="7226808" y="16764"/>
                </a:lnTo>
                <a:close/>
              </a:path>
              <a:path w="8116570" h="22225">
                <a:moveTo>
                  <a:pt x="7270991" y="16764"/>
                </a:moveTo>
                <a:lnTo>
                  <a:pt x="7270991" y="4572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4572"/>
                </a:lnTo>
                <a:lnTo>
                  <a:pt x="7248906" y="16764"/>
                </a:lnTo>
                <a:lnTo>
                  <a:pt x="7253465" y="22098"/>
                </a:lnTo>
                <a:lnTo>
                  <a:pt x="7266432" y="22098"/>
                </a:lnTo>
                <a:lnTo>
                  <a:pt x="7270991" y="16764"/>
                </a:lnTo>
                <a:close/>
              </a:path>
              <a:path w="8116570" h="22225">
                <a:moveTo>
                  <a:pt x="7315200" y="16764"/>
                </a:moveTo>
                <a:lnTo>
                  <a:pt x="7315200" y="4572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4572"/>
                </a:lnTo>
                <a:lnTo>
                  <a:pt x="7293089" y="16764"/>
                </a:lnTo>
                <a:lnTo>
                  <a:pt x="7298436" y="22098"/>
                </a:lnTo>
                <a:lnTo>
                  <a:pt x="7310615" y="22098"/>
                </a:lnTo>
                <a:lnTo>
                  <a:pt x="7315200" y="16764"/>
                </a:lnTo>
                <a:close/>
              </a:path>
              <a:path w="8116570" h="22225">
                <a:moveTo>
                  <a:pt x="7360158" y="16764"/>
                </a:moveTo>
                <a:lnTo>
                  <a:pt x="7360158" y="4572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4572"/>
                </a:lnTo>
                <a:lnTo>
                  <a:pt x="7338060" y="16764"/>
                </a:lnTo>
                <a:lnTo>
                  <a:pt x="7342632" y="22098"/>
                </a:lnTo>
                <a:lnTo>
                  <a:pt x="7354824" y="22098"/>
                </a:lnTo>
                <a:lnTo>
                  <a:pt x="7360158" y="16764"/>
                </a:lnTo>
                <a:close/>
              </a:path>
              <a:path w="8116570" h="22225">
                <a:moveTo>
                  <a:pt x="7404341" y="16764"/>
                </a:moveTo>
                <a:lnTo>
                  <a:pt x="7404341" y="4572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4572"/>
                </a:lnTo>
                <a:lnTo>
                  <a:pt x="7382256" y="16764"/>
                </a:lnTo>
                <a:lnTo>
                  <a:pt x="7387577" y="22098"/>
                </a:lnTo>
                <a:lnTo>
                  <a:pt x="7399782" y="22098"/>
                </a:lnTo>
                <a:lnTo>
                  <a:pt x="7404341" y="16764"/>
                </a:lnTo>
                <a:close/>
              </a:path>
              <a:path w="8116570" h="22225">
                <a:moveTo>
                  <a:pt x="7449299" y="16764"/>
                </a:moveTo>
                <a:lnTo>
                  <a:pt x="7449299" y="4572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4572"/>
                </a:lnTo>
                <a:lnTo>
                  <a:pt x="7426452" y="16764"/>
                </a:lnTo>
                <a:lnTo>
                  <a:pt x="7431773" y="22098"/>
                </a:lnTo>
                <a:lnTo>
                  <a:pt x="7443978" y="22098"/>
                </a:lnTo>
                <a:lnTo>
                  <a:pt x="7449299" y="16764"/>
                </a:lnTo>
                <a:close/>
              </a:path>
              <a:path w="8116570" h="22225">
                <a:moveTo>
                  <a:pt x="7493508" y="16764"/>
                </a:moveTo>
                <a:lnTo>
                  <a:pt x="7493508" y="4572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4572"/>
                </a:lnTo>
                <a:lnTo>
                  <a:pt x="7471397" y="16764"/>
                </a:lnTo>
                <a:lnTo>
                  <a:pt x="7475982" y="22098"/>
                </a:lnTo>
                <a:lnTo>
                  <a:pt x="7488174" y="22098"/>
                </a:lnTo>
                <a:lnTo>
                  <a:pt x="7493508" y="16764"/>
                </a:lnTo>
                <a:close/>
              </a:path>
              <a:path w="8116570" h="22225">
                <a:moveTo>
                  <a:pt x="7537691" y="16764"/>
                </a:moveTo>
                <a:lnTo>
                  <a:pt x="7537691" y="4572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4572"/>
                </a:lnTo>
                <a:lnTo>
                  <a:pt x="7515606" y="16764"/>
                </a:lnTo>
                <a:lnTo>
                  <a:pt x="7520927" y="22098"/>
                </a:lnTo>
                <a:lnTo>
                  <a:pt x="7533132" y="22098"/>
                </a:lnTo>
                <a:lnTo>
                  <a:pt x="7537691" y="16764"/>
                </a:lnTo>
                <a:close/>
              </a:path>
              <a:path w="8116570" h="22225">
                <a:moveTo>
                  <a:pt x="7582649" y="16764"/>
                </a:moveTo>
                <a:lnTo>
                  <a:pt x="7582649" y="4572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4572"/>
                </a:lnTo>
                <a:lnTo>
                  <a:pt x="7559802" y="16764"/>
                </a:lnTo>
                <a:lnTo>
                  <a:pt x="7565123" y="22098"/>
                </a:lnTo>
                <a:lnTo>
                  <a:pt x="7577328" y="22098"/>
                </a:lnTo>
                <a:lnTo>
                  <a:pt x="7582649" y="16764"/>
                </a:lnTo>
                <a:close/>
              </a:path>
              <a:path w="8116570" h="22225">
                <a:moveTo>
                  <a:pt x="7626858" y="16764"/>
                </a:moveTo>
                <a:lnTo>
                  <a:pt x="7626858" y="4572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4572"/>
                </a:lnTo>
                <a:lnTo>
                  <a:pt x="7604747" y="16764"/>
                </a:lnTo>
                <a:lnTo>
                  <a:pt x="7609332" y="22098"/>
                </a:lnTo>
                <a:lnTo>
                  <a:pt x="7621524" y="22098"/>
                </a:lnTo>
                <a:lnTo>
                  <a:pt x="7626858" y="16764"/>
                </a:lnTo>
                <a:close/>
              </a:path>
              <a:path w="8116570" h="22225">
                <a:moveTo>
                  <a:pt x="7671041" y="16764"/>
                </a:moveTo>
                <a:lnTo>
                  <a:pt x="7671041" y="4572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4572"/>
                </a:lnTo>
                <a:lnTo>
                  <a:pt x="7648956" y="16764"/>
                </a:lnTo>
                <a:lnTo>
                  <a:pt x="7654277" y="22098"/>
                </a:lnTo>
                <a:lnTo>
                  <a:pt x="7666482" y="22098"/>
                </a:lnTo>
                <a:lnTo>
                  <a:pt x="7671041" y="16764"/>
                </a:lnTo>
                <a:close/>
              </a:path>
              <a:path w="8116570" h="22225">
                <a:moveTo>
                  <a:pt x="7715999" y="16764"/>
                </a:moveTo>
                <a:lnTo>
                  <a:pt x="7715999" y="4572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4572"/>
                </a:lnTo>
                <a:lnTo>
                  <a:pt x="7693901" y="16764"/>
                </a:lnTo>
                <a:lnTo>
                  <a:pt x="7698473" y="22098"/>
                </a:lnTo>
                <a:lnTo>
                  <a:pt x="7710678" y="22098"/>
                </a:lnTo>
                <a:lnTo>
                  <a:pt x="7715999" y="16764"/>
                </a:lnTo>
                <a:close/>
              </a:path>
              <a:path w="8116570" h="22225">
                <a:moveTo>
                  <a:pt x="7760208" y="16764"/>
                </a:moveTo>
                <a:lnTo>
                  <a:pt x="7760208" y="4572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4572"/>
                </a:lnTo>
                <a:lnTo>
                  <a:pt x="7738097" y="16764"/>
                </a:lnTo>
                <a:lnTo>
                  <a:pt x="7742682" y="22098"/>
                </a:lnTo>
                <a:lnTo>
                  <a:pt x="7755623" y="22098"/>
                </a:lnTo>
                <a:lnTo>
                  <a:pt x="7760208" y="16764"/>
                </a:lnTo>
                <a:close/>
              </a:path>
              <a:path w="8116570" h="22225">
                <a:moveTo>
                  <a:pt x="7804391" y="16764"/>
                </a:moveTo>
                <a:lnTo>
                  <a:pt x="7804391" y="4572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4572"/>
                </a:lnTo>
                <a:lnTo>
                  <a:pt x="7782306" y="16764"/>
                </a:lnTo>
                <a:lnTo>
                  <a:pt x="7787627" y="22098"/>
                </a:lnTo>
                <a:lnTo>
                  <a:pt x="7799832" y="22098"/>
                </a:lnTo>
                <a:lnTo>
                  <a:pt x="7804391" y="16764"/>
                </a:lnTo>
                <a:close/>
              </a:path>
              <a:path w="8116570" h="22225">
                <a:moveTo>
                  <a:pt x="7849349" y="16764"/>
                </a:moveTo>
                <a:lnTo>
                  <a:pt x="7849349" y="4572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4572"/>
                </a:lnTo>
                <a:lnTo>
                  <a:pt x="7827251" y="16764"/>
                </a:lnTo>
                <a:lnTo>
                  <a:pt x="7831823" y="22098"/>
                </a:lnTo>
                <a:lnTo>
                  <a:pt x="7844028" y="22098"/>
                </a:lnTo>
                <a:lnTo>
                  <a:pt x="7849349" y="16764"/>
                </a:lnTo>
                <a:close/>
              </a:path>
              <a:path w="8116570" h="22225">
                <a:moveTo>
                  <a:pt x="7893558" y="16764"/>
                </a:moveTo>
                <a:lnTo>
                  <a:pt x="7893558" y="4572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4572"/>
                </a:lnTo>
                <a:lnTo>
                  <a:pt x="7871460" y="16764"/>
                </a:lnTo>
                <a:lnTo>
                  <a:pt x="7876794" y="22098"/>
                </a:lnTo>
                <a:lnTo>
                  <a:pt x="7888973" y="22098"/>
                </a:lnTo>
                <a:lnTo>
                  <a:pt x="7893558" y="16764"/>
                </a:lnTo>
                <a:close/>
              </a:path>
              <a:path w="8116570" h="22225">
                <a:moveTo>
                  <a:pt x="7938503" y="16764"/>
                </a:moveTo>
                <a:lnTo>
                  <a:pt x="7938503" y="4572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4572"/>
                </a:lnTo>
                <a:lnTo>
                  <a:pt x="7915656" y="16764"/>
                </a:lnTo>
                <a:lnTo>
                  <a:pt x="7920977" y="22098"/>
                </a:lnTo>
                <a:lnTo>
                  <a:pt x="7933182" y="22098"/>
                </a:lnTo>
                <a:lnTo>
                  <a:pt x="7938503" y="16764"/>
                </a:lnTo>
                <a:close/>
              </a:path>
              <a:path w="8116570" h="22225">
                <a:moveTo>
                  <a:pt x="7982699" y="16764"/>
                </a:moveTo>
                <a:lnTo>
                  <a:pt x="7982699" y="4572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4572"/>
                </a:lnTo>
                <a:lnTo>
                  <a:pt x="7960601" y="16764"/>
                </a:lnTo>
                <a:lnTo>
                  <a:pt x="7965173" y="22098"/>
                </a:lnTo>
                <a:lnTo>
                  <a:pt x="7977378" y="22098"/>
                </a:lnTo>
                <a:lnTo>
                  <a:pt x="7982699" y="16764"/>
                </a:lnTo>
                <a:close/>
              </a:path>
              <a:path w="8116570" h="22225">
                <a:moveTo>
                  <a:pt x="8026908" y="16764"/>
                </a:moveTo>
                <a:lnTo>
                  <a:pt x="8026908" y="4572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4572"/>
                </a:lnTo>
                <a:lnTo>
                  <a:pt x="8004810" y="16764"/>
                </a:lnTo>
                <a:lnTo>
                  <a:pt x="8010144" y="22098"/>
                </a:lnTo>
                <a:lnTo>
                  <a:pt x="8022323" y="22098"/>
                </a:lnTo>
                <a:lnTo>
                  <a:pt x="8026908" y="16764"/>
                </a:lnTo>
                <a:close/>
              </a:path>
              <a:path w="8116570" h="22225">
                <a:moveTo>
                  <a:pt x="8071853" y="16764"/>
                </a:moveTo>
                <a:lnTo>
                  <a:pt x="8071853" y="4572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4572"/>
                </a:lnTo>
                <a:lnTo>
                  <a:pt x="8049006" y="16764"/>
                </a:lnTo>
                <a:lnTo>
                  <a:pt x="8054327" y="22098"/>
                </a:lnTo>
                <a:lnTo>
                  <a:pt x="8066532" y="22098"/>
                </a:lnTo>
                <a:lnTo>
                  <a:pt x="8071853" y="16764"/>
                </a:lnTo>
                <a:close/>
              </a:path>
              <a:path w="8116570" h="22225">
                <a:moveTo>
                  <a:pt x="8116049" y="16764"/>
                </a:moveTo>
                <a:lnTo>
                  <a:pt x="8116049" y="4572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4572"/>
                </a:lnTo>
                <a:lnTo>
                  <a:pt x="8093951" y="16764"/>
                </a:lnTo>
                <a:lnTo>
                  <a:pt x="8098523" y="22098"/>
                </a:lnTo>
                <a:lnTo>
                  <a:pt x="8110728" y="22098"/>
                </a:lnTo>
                <a:lnTo>
                  <a:pt x="8116049" y="167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33973" y="4628306"/>
            <a:ext cx="5740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5091" y="5212506"/>
            <a:ext cx="8135873" cy="379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ja-JP" altLang="en-US" dirty="0"/>
              <a:t>　　お問い合わせ</a:t>
            </a:r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65947" y="5136306"/>
            <a:ext cx="8116570" cy="22225"/>
          </a:xfrm>
          <a:custGeom>
            <a:avLst/>
            <a:gdLst/>
            <a:ahLst/>
            <a:cxnLst/>
            <a:rect l="l" t="t" r="r" b="b"/>
            <a:pathLst>
              <a:path w="8116570" h="22225">
                <a:moveTo>
                  <a:pt x="22098" y="16764"/>
                </a:moveTo>
                <a:lnTo>
                  <a:pt x="22098" y="4572"/>
                </a:lnTo>
                <a:lnTo>
                  <a:pt x="16764" y="0"/>
                </a:lnTo>
                <a:lnTo>
                  <a:pt x="4572" y="0"/>
                </a:lnTo>
                <a:lnTo>
                  <a:pt x="0" y="4572"/>
                </a:lnTo>
                <a:lnTo>
                  <a:pt x="0" y="16764"/>
                </a:lnTo>
                <a:lnTo>
                  <a:pt x="4572" y="22098"/>
                </a:lnTo>
                <a:lnTo>
                  <a:pt x="16764" y="22098"/>
                </a:lnTo>
                <a:lnTo>
                  <a:pt x="22098" y="16764"/>
                </a:lnTo>
                <a:close/>
              </a:path>
              <a:path w="8116570" h="22225">
                <a:moveTo>
                  <a:pt x="66294" y="16764"/>
                </a:moveTo>
                <a:lnTo>
                  <a:pt x="66294" y="4572"/>
                </a:lnTo>
                <a:lnTo>
                  <a:pt x="61722" y="0"/>
                </a:lnTo>
                <a:lnTo>
                  <a:pt x="49530" y="0"/>
                </a:lnTo>
                <a:lnTo>
                  <a:pt x="44196" y="4572"/>
                </a:lnTo>
                <a:lnTo>
                  <a:pt x="44196" y="16764"/>
                </a:lnTo>
                <a:lnTo>
                  <a:pt x="49530" y="22098"/>
                </a:lnTo>
                <a:lnTo>
                  <a:pt x="61722" y="22098"/>
                </a:lnTo>
                <a:lnTo>
                  <a:pt x="66294" y="16764"/>
                </a:lnTo>
                <a:close/>
              </a:path>
              <a:path w="8116570" h="22225">
                <a:moveTo>
                  <a:pt x="111252" y="16764"/>
                </a:moveTo>
                <a:lnTo>
                  <a:pt x="111252" y="4572"/>
                </a:lnTo>
                <a:lnTo>
                  <a:pt x="105918" y="0"/>
                </a:lnTo>
                <a:lnTo>
                  <a:pt x="93726" y="0"/>
                </a:lnTo>
                <a:lnTo>
                  <a:pt x="89154" y="4572"/>
                </a:lnTo>
                <a:lnTo>
                  <a:pt x="89154" y="16764"/>
                </a:lnTo>
                <a:lnTo>
                  <a:pt x="93726" y="22098"/>
                </a:lnTo>
                <a:lnTo>
                  <a:pt x="105918" y="22098"/>
                </a:lnTo>
                <a:lnTo>
                  <a:pt x="111252" y="16764"/>
                </a:lnTo>
                <a:close/>
              </a:path>
              <a:path w="8116570" h="22225">
                <a:moveTo>
                  <a:pt x="155448" y="16764"/>
                </a:moveTo>
                <a:lnTo>
                  <a:pt x="155448" y="4572"/>
                </a:lnTo>
                <a:lnTo>
                  <a:pt x="150876" y="0"/>
                </a:lnTo>
                <a:lnTo>
                  <a:pt x="137922" y="0"/>
                </a:lnTo>
                <a:lnTo>
                  <a:pt x="133350" y="4572"/>
                </a:lnTo>
                <a:lnTo>
                  <a:pt x="133350" y="16764"/>
                </a:lnTo>
                <a:lnTo>
                  <a:pt x="137922" y="22098"/>
                </a:lnTo>
                <a:lnTo>
                  <a:pt x="150876" y="22098"/>
                </a:lnTo>
                <a:lnTo>
                  <a:pt x="155448" y="16764"/>
                </a:lnTo>
                <a:close/>
              </a:path>
              <a:path w="8116570" h="22225">
                <a:moveTo>
                  <a:pt x="199644" y="16764"/>
                </a:moveTo>
                <a:lnTo>
                  <a:pt x="199644" y="4572"/>
                </a:lnTo>
                <a:lnTo>
                  <a:pt x="195072" y="0"/>
                </a:lnTo>
                <a:lnTo>
                  <a:pt x="182880" y="0"/>
                </a:lnTo>
                <a:lnTo>
                  <a:pt x="177546" y="4572"/>
                </a:lnTo>
                <a:lnTo>
                  <a:pt x="177546" y="16764"/>
                </a:lnTo>
                <a:lnTo>
                  <a:pt x="182880" y="22098"/>
                </a:lnTo>
                <a:lnTo>
                  <a:pt x="195072" y="22098"/>
                </a:lnTo>
                <a:lnTo>
                  <a:pt x="199644" y="16764"/>
                </a:lnTo>
                <a:close/>
              </a:path>
              <a:path w="8116570" h="22225">
                <a:moveTo>
                  <a:pt x="244602" y="16764"/>
                </a:moveTo>
                <a:lnTo>
                  <a:pt x="244602" y="4572"/>
                </a:lnTo>
                <a:lnTo>
                  <a:pt x="239268" y="0"/>
                </a:lnTo>
                <a:lnTo>
                  <a:pt x="227076" y="0"/>
                </a:lnTo>
                <a:lnTo>
                  <a:pt x="222504" y="4572"/>
                </a:lnTo>
                <a:lnTo>
                  <a:pt x="222504" y="16764"/>
                </a:lnTo>
                <a:lnTo>
                  <a:pt x="227076" y="22098"/>
                </a:lnTo>
                <a:lnTo>
                  <a:pt x="239268" y="22098"/>
                </a:lnTo>
                <a:lnTo>
                  <a:pt x="244602" y="16764"/>
                </a:lnTo>
                <a:close/>
              </a:path>
              <a:path w="8116570" h="22225">
                <a:moveTo>
                  <a:pt x="288798" y="16764"/>
                </a:moveTo>
                <a:lnTo>
                  <a:pt x="288798" y="4572"/>
                </a:lnTo>
                <a:lnTo>
                  <a:pt x="284226" y="0"/>
                </a:lnTo>
                <a:lnTo>
                  <a:pt x="272034" y="0"/>
                </a:lnTo>
                <a:lnTo>
                  <a:pt x="266700" y="4572"/>
                </a:lnTo>
                <a:lnTo>
                  <a:pt x="266700" y="16764"/>
                </a:lnTo>
                <a:lnTo>
                  <a:pt x="272034" y="22098"/>
                </a:lnTo>
                <a:lnTo>
                  <a:pt x="284226" y="22098"/>
                </a:lnTo>
                <a:lnTo>
                  <a:pt x="288798" y="16764"/>
                </a:lnTo>
                <a:close/>
              </a:path>
              <a:path w="8116570" h="22225">
                <a:moveTo>
                  <a:pt x="333756" y="16764"/>
                </a:moveTo>
                <a:lnTo>
                  <a:pt x="333756" y="4572"/>
                </a:lnTo>
                <a:lnTo>
                  <a:pt x="328422" y="0"/>
                </a:lnTo>
                <a:lnTo>
                  <a:pt x="316230" y="0"/>
                </a:lnTo>
                <a:lnTo>
                  <a:pt x="310896" y="4572"/>
                </a:lnTo>
                <a:lnTo>
                  <a:pt x="310896" y="16764"/>
                </a:lnTo>
                <a:lnTo>
                  <a:pt x="316230" y="22098"/>
                </a:lnTo>
                <a:lnTo>
                  <a:pt x="328422" y="22098"/>
                </a:lnTo>
                <a:lnTo>
                  <a:pt x="333756" y="16764"/>
                </a:lnTo>
                <a:close/>
              </a:path>
              <a:path w="8116570" h="22225">
                <a:moveTo>
                  <a:pt x="377952" y="16764"/>
                </a:moveTo>
                <a:lnTo>
                  <a:pt x="377952" y="4572"/>
                </a:lnTo>
                <a:lnTo>
                  <a:pt x="372618" y="0"/>
                </a:lnTo>
                <a:lnTo>
                  <a:pt x="360426" y="0"/>
                </a:lnTo>
                <a:lnTo>
                  <a:pt x="355854" y="4572"/>
                </a:lnTo>
                <a:lnTo>
                  <a:pt x="355854" y="16764"/>
                </a:lnTo>
                <a:lnTo>
                  <a:pt x="360426" y="22098"/>
                </a:lnTo>
                <a:lnTo>
                  <a:pt x="372618" y="22098"/>
                </a:lnTo>
                <a:lnTo>
                  <a:pt x="377952" y="16764"/>
                </a:lnTo>
                <a:close/>
              </a:path>
              <a:path w="8116570" h="22225">
                <a:moveTo>
                  <a:pt x="422148" y="16764"/>
                </a:moveTo>
                <a:lnTo>
                  <a:pt x="422148" y="4572"/>
                </a:lnTo>
                <a:lnTo>
                  <a:pt x="417576" y="0"/>
                </a:lnTo>
                <a:lnTo>
                  <a:pt x="405384" y="0"/>
                </a:lnTo>
                <a:lnTo>
                  <a:pt x="400050" y="4572"/>
                </a:lnTo>
                <a:lnTo>
                  <a:pt x="400050" y="16764"/>
                </a:lnTo>
                <a:lnTo>
                  <a:pt x="405384" y="22098"/>
                </a:lnTo>
                <a:lnTo>
                  <a:pt x="417576" y="22098"/>
                </a:lnTo>
                <a:lnTo>
                  <a:pt x="422148" y="16764"/>
                </a:lnTo>
                <a:close/>
              </a:path>
              <a:path w="8116570" h="22225">
                <a:moveTo>
                  <a:pt x="467106" y="16764"/>
                </a:moveTo>
                <a:lnTo>
                  <a:pt x="467106" y="4572"/>
                </a:lnTo>
                <a:lnTo>
                  <a:pt x="461772" y="0"/>
                </a:lnTo>
                <a:lnTo>
                  <a:pt x="449580" y="0"/>
                </a:lnTo>
                <a:lnTo>
                  <a:pt x="444246" y="4572"/>
                </a:lnTo>
                <a:lnTo>
                  <a:pt x="444246" y="16764"/>
                </a:lnTo>
                <a:lnTo>
                  <a:pt x="449580" y="22098"/>
                </a:lnTo>
                <a:lnTo>
                  <a:pt x="461772" y="22098"/>
                </a:lnTo>
                <a:lnTo>
                  <a:pt x="467106" y="16764"/>
                </a:lnTo>
                <a:close/>
              </a:path>
              <a:path w="8116570" h="22225">
                <a:moveTo>
                  <a:pt x="511302" y="16764"/>
                </a:moveTo>
                <a:lnTo>
                  <a:pt x="511302" y="4572"/>
                </a:lnTo>
                <a:lnTo>
                  <a:pt x="505968" y="0"/>
                </a:lnTo>
                <a:lnTo>
                  <a:pt x="493776" y="0"/>
                </a:lnTo>
                <a:lnTo>
                  <a:pt x="489204" y="4572"/>
                </a:lnTo>
                <a:lnTo>
                  <a:pt x="489204" y="16764"/>
                </a:lnTo>
                <a:lnTo>
                  <a:pt x="493776" y="22098"/>
                </a:lnTo>
                <a:lnTo>
                  <a:pt x="505968" y="22098"/>
                </a:lnTo>
                <a:lnTo>
                  <a:pt x="511302" y="16764"/>
                </a:lnTo>
                <a:close/>
              </a:path>
              <a:path w="8116570" h="22225">
                <a:moveTo>
                  <a:pt x="555498" y="16764"/>
                </a:moveTo>
                <a:lnTo>
                  <a:pt x="555498" y="4572"/>
                </a:lnTo>
                <a:lnTo>
                  <a:pt x="550926" y="0"/>
                </a:lnTo>
                <a:lnTo>
                  <a:pt x="538734" y="0"/>
                </a:lnTo>
                <a:lnTo>
                  <a:pt x="533400" y="4572"/>
                </a:lnTo>
                <a:lnTo>
                  <a:pt x="533400" y="16764"/>
                </a:lnTo>
                <a:lnTo>
                  <a:pt x="538734" y="22098"/>
                </a:lnTo>
                <a:lnTo>
                  <a:pt x="550926" y="22098"/>
                </a:lnTo>
                <a:lnTo>
                  <a:pt x="555498" y="16764"/>
                </a:lnTo>
                <a:close/>
              </a:path>
              <a:path w="8116570" h="22225">
                <a:moveTo>
                  <a:pt x="600456" y="16764"/>
                </a:moveTo>
                <a:lnTo>
                  <a:pt x="600456" y="4572"/>
                </a:lnTo>
                <a:lnTo>
                  <a:pt x="595122" y="0"/>
                </a:lnTo>
                <a:lnTo>
                  <a:pt x="582930" y="0"/>
                </a:lnTo>
                <a:lnTo>
                  <a:pt x="578358" y="4572"/>
                </a:lnTo>
                <a:lnTo>
                  <a:pt x="578358" y="16764"/>
                </a:lnTo>
                <a:lnTo>
                  <a:pt x="582930" y="22098"/>
                </a:lnTo>
                <a:lnTo>
                  <a:pt x="595122" y="22098"/>
                </a:lnTo>
                <a:lnTo>
                  <a:pt x="600456" y="16764"/>
                </a:lnTo>
                <a:close/>
              </a:path>
              <a:path w="8116570" h="22225">
                <a:moveTo>
                  <a:pt x="644652" y="16764"/>
                </a:moveTo>
                <a:lnTo>
                  <a:pt x="644652" y="4572"/>
                </a:lnTo>
                <a:lnTo>
                  <a:pt x="640080" y="0"/>
                </a:lnTo>
                <a:lnTo>
                  <a:pt x="627126" y="0"/>
                </a:lnTo>
                <a:lnTo>
                  <a:pt x="622554" y="4572"/>
                </a:lnTo>
                <a:lnTo>
                  <a:pt x="622554" y="16764"/>
                </a:lnTo>
                <a:lnTo>
                  <a:pt x="627126" y="22098"/>
                </a:lnTo>
                <a:lnTo>
                  <a:pt x="640080" y="22098"/>
                </a:lnTo>
                <a:lnTo>
                  <a:pt x="644652" y="16764"/>
                </a:lnTo>
                <a:close/>
              </a:path>
              <a:path w="8116570" h="22225">
                <a:moveTo>
                  <a:pt x="688848" y="16764"/>
                </a:moveTo>
                <a:lnTo>
                  <a:pt x="688848" y="4572"/>
                </a:lnTo>
                <a:lnTo>
                  <a:pt x="684276" y="0"/>
                </a:lnTo>
                <a:lnTo>
                  <a:pt x="672084" y="0"/>
                </a:lnTo>
                <a:lnTo>
                  <a:pt x="666750" y="4572"/>
                </a:lnTo>
                <a:lnTo>
                  <a:pt x="666750" y="16764"/>
                </a:lnTo>
                <a:lnTo>
                  <a:pt x="672084" y="22098"/>
                </a:lnTo>
                <a:lnTo>
                  <a:pt x="684276" y="22098"/>
                </a:lnTo>
                <a:lnTo>
                  <a:pt x="688848" y="16764"/>
                </a:lnTo>
                <a:close/>
              </a:path>
              <a:path w="8116570" h="22225">
                <a:moveTo>
                  <a:pt x="733806" y="16764"/>
                </a:moveTo>
                <a:lnTo>
                  <a:pt x="733806" y="4572"/>
                </a:lnTo>
                <a:lnTo>
                  <a:pt x="728472" y="0"/>
                </a:lnTo>
                <a:lnTo>
                  <a:pt x="716280" y="0"/>
                </a:lnTo>
                <a:lnTo>
                  <a:pt x="711708" y="4572"/>
                </a:lnTo>
                <a:lnTo>
                  <a:pt x="711708" y="16764"/>
                </a:lnTo>
                <a:lnTo>
                  <a:pt x="716280" y="22098"/>
                </a:lnTo>
                <a:lnTo>
                  <a:pt x="728472" y="22098"/>
                </a:lnTo>
                <a:lnTo>
                  <a:pt x="733806" y="16764"/>
                </a:lnTo>
                <a:close/>
              </a:path>
              <a:path w="8116570" h="22225">
                <a:moveTo>
                  <a:pt x="778002" y="16764"/>
                </a:moveTo>
                <a:lnTo>
                  <a:pt x="778002" y="4572"/>
                </a:lnTo>
                <a:lnTo>
                  <a:pt x="773430" y="0"/>
                </a:lnTo>
                <a:lnTo>
                  <a:pt x="760476" y="0"/>
                </a:lnTo>
                <a:lnTo>
                  <a:pt x="755904" y="4572"/>
                </a:lnTo>
                <a:lnTo>
                  <a:pt x="755904" y="16764"/>
                </a:lnTo>
                <a:lnTo>
                  <a:pt x="760476" y="22098"/>
                </a:lnTo>
                <a:lnTo>
                  <a:pt x="773430" y="22098"/>
                </a:lnTo>
                <a:lnTo>
                  <a:pt x="778002" y="16764"/>
                </a:lnTo>
                <a:close/>
              </a:path>
              <a:path w="8116570" h="22225">
                <a:moveTo>
                  <a:pt x="822960" y="16764"/>
                </a:moveTo>
                <a:lnTo>
                  <a:pt x="822960" y="4572"/>
                </a:lnTo>
                <a:lnTo>
                  <a:pt x="817626" y="0"/>
                </a:lnTo>
                <a:lnTo>
                  <a:pt x="805434" y="0"/>
                </a:lnTo>
                <a:lnTo>
                  <a:pt x="800100" y="4572"/>
                </a:lnTo>
                <a:lnTo>
                  <a:pt x="800100" y="16764"/>
                </a:lnTo>
                <a:lnTo>
                  <a:pt x="805434" y="22098"/>
                </a:lnTo>
                <a:lnTo>
                  <a:pt x="817626" y="22098"/>
                </a:lnTo>
                <a:lnTo>
                  <a:pt x="822960" y="16764"/>
                </a:lnTo>
                <a:close/>
              </a:path>
              <a:path w="8116570" h="22225">
                <a:moveTo>
                  <a:pt x="867156" y="16764"/>
                </a:moveTo>
                <a:lnTo>
                  <a:pt x="867156" y="4572"/>
                </a:lnTo>
                <a:lnTo>
                  <a:pt x="861822" y="0"/>
                </a:lnTo>
                <a:lnTo>
                  <a:pt x="849630" y="0"/>
                </a:lnTo>
                <a:lnTo>
                  <a:pt x="845058" y="4572"/>
                </a:lnTo>
                <a:lnTo>
                  <a:pt x="845058" y="16764"/>
                </a:lnTo>
                <a:lnTo>
                  <a:pt x="849630" y="22098"/>
                </a:lnTo>
                <a:lnTo>
                  <a:pt x="861822" y="22098"/>
                </a:lnTo>
                <a:lnTo>
                  <a:pt x="867156" y="16764"/>
                </a:lnTo>
                <a:close/>
              </a:path>
              <a:path w="8116570" h="22225">
                <a:moveTo>
                  <a:pt x="911352" y="16764"/>
                </a:moveTo>
                <a:lnTo>
                  <a:pt x="911352" y="4572"/>
                </a:lnTo>
                <a:lnTo>
                  <a:pt x="906780" y="0"/>
                </a:lnTo>
                <a:lnTo>
                  <a:pt x="894588" y="0"/>
                </a:lnTo>
                <a:lnTo>
                  <a:pt x="889254" y="4572"/>
                </a:lnTo>
                <a:lnTo>
                  <a:pt x="889254" y="16764"/>
                </a:lnTo>
                <a:lnTo>
                  <a:pt x="894588" y="22098"/>
                </a:lnTo>
                <a:lnTo>
                  <a:pt x="906780" y="22098"/>
                </a:lnTo>
                <a:lnTo>
                  <a:pt x="911352" y="16764"/>
                </a:lnTo>
                <a:close/>
              </a:path>
              <a:path w="8116570" h="22225">
                <a:moveTo>
                  <a:pt x="956310" y="16764"/>
                </a:moveTo>
                <a:lnTo>
                  <a:pt x="956310" y="4572"/>
                </a:lnTo>
                <a:lnTo>
                  <a:pt x="950976" y="0"/>
                </a:lnTo>
                <a:lnTo>
                  <a:pt x="938784" y="0"/>
                </a:lnTo>
                <a:lnTo>
                  <a:pt x="933450" y="4572"/>
                </a:lnTo>
                <a:lnTo>
                  <a:pt x="933450" y="16764"/>
                </a:lnTo>
                <a:lnTo>
                  <a:pt x="938784" y="22098"/>
                </a:lnTo>
                <a:lnTo>
                  <a:pt x="950976" y="22098"/>
                </a:lnTo>
                <a:lnTo>
                  <a:pt x="956310" y="16764"/>
                </a:lnTo>
                <a:close/>
              </a:path>
              <a:path w="8116570" h="22225">
                <a:moveTo>
                  <a:pt x="1000506" y="16764"/>
                </a:moveTo>
                <a:lnTo>
                  <a:pt x="1000506" y="4572"/>
                </a:lnTo>
                <a:lnTo>
                  <a:pt x="995172" y="0"/>
                </a:lnTo>
                <a:lnTo>
                  <a:pt x="982980" y="0"/>
                </a:lnTo>
                <a:lnTo>
                  <a:pt x="978408" y="4572"/>
                </a:lnTo>
                <a:lnTo>
                  <a:pt x="978408" y="16764"/>
                </a:lnTo>
                <a:lnTo>
                  <a:pt x="982980" y="22098"/>
                </a:lnTo>
                <a:lnTo>
                  <a:pt x="995172" y="22098"/>
                </a:lnTo>
                <a:lnTo>
                  <a:pt x="1000506" y="16764"/>
                </a:lnTo>
                <a:close/>
              </a:path>
              <a:path w="8116570" h="22225">
                <a:moveTo>
                  <a:pt x="1044702" y="16764"/>
                </a:moveTo>
                <a:lnTo>
                  <a:pt x="1044702" y="4572"/>
                </a:lnTo>
                <a:lnTo>
                  <a:pt x="1040130" y="0"/>
                </a:lnTo>
                <a:lnTo>
                  <a:pt x="1027938" y="0"/>
                </a:lnTo>
                <a:lnTo>
                  <a:pt x="1022604" y="4572"/>
                </a:lnTo>
                <a:lnTo>
                  <a:pt x="1022604" y="16764"/>
                </a:lnTo>
                <a:lnTo>
                  <a:pt x="1027938" y="22098"/>
                </a:lnTo>
                <a:lnTo>
                  <a:pt x="1040130" y="22098"/>
                </a:lnTo>
                <a:lnTo>
                  <a:pt x="1044702" y="16764"/>
                </a:lnTo>
                <a:close/>
              </a:path>
              <a:path w="8116570" h="22225">
                <a:moveTo>
                  <a:pt x="1089660" y="16764"/>
                </a:moveTo>
                <a:lnTo>
                  <a:pt x="1089660" y="4572"/>
                </a:lnTo>
                <a:lnTo>
                  <a:pt x="1084326" y="0"/>
                </a:lnTo>
                <a:lnTo>
                  <a:pt x="1072134" y="0"/>
                </a:lnTo>
                <a:lnTo>
                  <a:pt x="1067562" y="4572"/>
                </a:lnTo>
                <a:lnTo>
                  <a:pt x="1067562" y="16764"/>
                </a:lnTo>
                <a:lnTo>
                  <a:pt x="1072134" y="22098"/>
                </a:lnTo>
                <a:lnTo>
                  <a:pt x="1084326" y="22098"/>
                </a:lnTo>
                <a:lnTo>
                  <a:pt x="1089660" y="16764"/>
                </a:lnTo>
                <a:close/>
              </a:path>
              <a:path w="8116570" h="22225">
                <a:moveTo>
                  <a:pt x="1133856" y="16764"/>
                </a:moveTo>
                <a:lnTo>
                  <a:pt x="1133856" y="4572"/>
                </a:lnTo>
                <a:lnTo>
                  <a:pt x="1129284" y="0"/>
                </a:lnTo>
                <a:lnTo>
                  <a:pt x="1116330" y="0"/>
                </a:lnTo>
                <a:lnTo>
                  <a:pt x="1111758" y="4572"/>
                </a:lnTo>
                <a:lnTo>
                  <a:pt x="1111758" y="16764"/>
                </a:lnTo>
                <a:lnTo>
                  <a:pt x="1116330" y="22098"/>
                </a:lnTo>
                <a:lnTo>
                  <a:pt x="1129284" y="22098"/>
                </a:lnTo>
                <a:lnTo>
                  <a:pt x="1133856" y="16764"/>
                </a:lnTo>
                <a:close/>
              </a:path>
              <a:path w="8116570" h="22225">
                <a:moveTo>
                  <a:pt x="1178052" y="16764"/>
                </a:moveTo>
                <a:lnTo>
                  <a:pt x="1178052" y="4572"/>
                </a:lnTo>
                <a:lnTo>
                  <a:pt x="1173480" y="0"/>
                </a:lnTo>
                <a:lnTo>
                  <a:pt x="1161288" y="0"/>
                </a:lnTo>
                <a:lnTo>
                  <a:pt x="1155954" y="4572"/>
                </a:lnTo>
                <a:lnTo>
                  <a:pt x="1155954" y="16764"/>
                </a:lnTo>
                <a:lnTo>
                  <a:pt x="1161288" y="22098"/>
                </a:lnTo>
                <a:lnTo>
                  <a:pt x="1173480" y="22098"/>
                </a:lnTo>
                <a:lnTo>
                  <a:pt x="1178052" y="16764"/>
                </a:lnTo>
                <a:close/>
              </a:path>
              <a:path w="8116570" h="22225">
                <a:moveTo>
                  <a:pt x="1223010" y="16764"/>
                </a:moveTo>
                <a:lnTo>
                  <a:pt x="1223010" y="4572"/>
                </a:lnTo>
                <a:lnTo>
                  <a:pt x="1217676" y="0"/>
                </a:lnTo>
                <a:lnTo>
                  <a:pt x="1205484" y="0"/>
                </a:lnTo>
                <a:lnTo>
                  <a:pt x="1200912" y="4572"/>
                </a:lnTo>
                <a:lnTo>
                  <a:pt x="1200912" y="16764"/>
                </a:lnTo>
                <a:lnTo>
                  <a:pt x="1205484" y="22098"/>
                </a:lnTo>
                <a:lnTo>
                  <a:pt x="1217676" y="22098"/>
                </a:lnTo>
                <a:lnTo>
                  <a:pt x="1223010" y="16764"/>
                </a:lnTo>
                <a:close/>
              </a:path>
              <a:path w="8116570" h="22225">
                <a:moveTo>
                  <a:pt x="1267206" y="16764"/>
                </a:moveTo>
                <a:lnTo>
                  <a:pt x="1267206" y="4572"/>
                </a:lnTo>
                <a:lnTo>
                  <a:pt x="1262634" y="0"/>
                </a:lnTo>
                <a:lnTo>
                  <a:pt x="1249680" y="0"/>
                </a:lnTo>
                <a:lnTo>
                  <a:pt x="1245108" y="4572"/>
                </a:lnTo>
                <a:lnTo>
                  <a:pt x="1245108" y="16764"/>
                </a:lnTo>
                <a:lnTo>
                  <a:pt x="1249680" y="22098"/>
                </a:lnTo>
                <a:lnTo>
                  <a:pt x="1262634" y="22098"/>
                </a:lnTo>
                <a:lnTo>
                  <a:pt x="1267206" y="16764"/>
                </a:lnTo>
                <a:close/>
              </a:path>
              <a:path w="8116570" h="22225">
                <a:moveTo>
                  <a:pt x="1312164" y="16764"/>
                </a:moveTo>
                <a:lnTo>
                  <a:pt x="1312164" y="4572"/>
                </a:lnTo>
                <a:lnTo>
                  <a:pt x="1306830" y="0"/>
                </a:lnTo>
                <a:lnTo>
                  <a:pt x="1294638" y="0"/>
                </a:lnTo>
                <a:lnTo>
                  <a:pt x="1289304" y="4572"/>
                </a:lnTo>
                <a:lnTo>
                  <a:pt x="1289304" y="16764"/>
                </a:lnTo>
                <a:lnTo>
                  <a:pt x="1294638" y="22098"/>
                </a:lnTo>
                <a:lnTo>
                  <a:pt x="1306830" y="22098"/>
                </a:lnTo>
                <a:lnTo>
                  <a:pt x="1312164" y="16764"/>
                </a:lnTo>
                <a:close/>
              </a:path>
              <a:path w="8116570" h="22225">
                <a:moveTo>
                  <a:pt x="1356360" y="16764"/>
                </a:moveTo>
                <a:lnTo>
                  <a:pt x="1356360" y="4572"/>
                </a:lnTo>
                <a:lnTo>
                  <a:pt x="1351026" y="0"/>
                </a:lnTo>
                <a:lnTo>
                  <a:pt x="1338834" y="0"/>
                </a:lnTo>
                <a:lnTo>
                  <a:pt x="1334262" y="4572"/>
                </a:lnTo>
                <a:lnTo>
                  <a:pt x="1334262" y="16764"/>
                </a:lnTo>
                <a:lnTo>
                  <a:pt x="1338834" y="22098"/>
                </a:lnTo>
                <a:lnTo>
                  <a:pt x="1351026" y="22098"/>
                </a:lnTo>
                <a:lnTo>
                  <a:pt x="1356360" y="16764"/>
                </a:lnTo>
                <a:close/>
              </a:path>
              <a:path w="8116570" h="22225">
                <a:moveTo>
                  <a:pt x="1400556" y="16764"/>
                </a:moveTo>
                <a:lnTo>
                  <a:pt x="1400556" y="4572"/>
                </a:lnTo>
                <a:lnTo>
                  <a:pt x="1395984" y="0"/>
                </a:lnTo>
                <a:lnTo>
                  <a:pt x="1383792" y="0"/>
                </a:lnTo>
                <a:lnTo>
                  <a:pt x="1378458" y="4572"/>
                </a:lnTo>
                <a:lnTo>
                  <a:pt x="1378458" y="16764"/>
                </a:lnTo>
                <a:lnTo>
                  <a:pt x="1383792" y="22098"/>
                </a:lnTo>
                <a:lnTo>
                  <a:pt x="1395984" y="22098"/>
                </a:lnTo>
                <a:lnTo>
                  <a:pt x="1400556" y="16764"/>
                </a:lnTo>
                <a:close/>
              </a:path>
              <a:path w="8116570" h="22225">
                <a:moveTo>
                  <a:pt x="1445514" y="16764"/>
                </a:moveTo>
                <a:lnTo>
                  <a:pt x="1445514" y="4572"/>
                </a:lnTo>
                <a:lnTo>
                  <a:pt x="1440180" y="0"/>
                </a:lnTo>
                <a:lnTo>
                  <a:pt x="1427988" y="0"/>
                </a:lnTo>
                <a:lnTo>
                  <a:pt x="1422654" y="4572"/>
                </a:lnTo>
                <a:lnTo>
                  <a:pt x="1422654" y="16764"/>
                </a:lnTo>
                <a:lnTo>
                  <a:pt x="1427988" y="22098"/>
                </a:lnTo>
                <a:lnTo>
                  <a:pt x="1440180" y="22098"/>
                </a:lnTo>
                <a:lnTo>
                  <a:pt x="1445514" y="16764"/>
                </a:lnTo>
                <a:close/>
              </a:path>
              <a:path w="8116570" h="22225">
                <a:moveTo>
                  <a:pt x="1489710" y="16764"/>
                </a:moveTo>
                <a:lnTo>
                  <a:pt x="1489710" y="4572"/>
                </a:lnTo>
                <a:lnTo>
                  <a:pt x="1484376" y="0"/>
                </a:lnTo>
                <a:lnTo>
                  <a:pt x="1472184" y="0"/>
                </a:lnTo>
                <a:lnTo>
                  <a:pt x="1467612" y="4572"/>
                </a:lnTo>
                <a:lnTo>
                  <a:pt x="1467612" y="16764"/>
                </a:lnTo>
                <a:lnTo>
                  <a:pt x="1472184" y="22098"/>
                </a:lnTo>
                <a:lnTo>
                  <a:pt x="1484376" y="22098"/>
                </a:lnTo>
                <a:lnTo>
                  <a:pt x="1489710" y="16764"/>
                </a:lnTo>
                <a:close/>
              </a:path>
              <a:path w="8116570" h="22225">
                <a:moveTo>
                  <a:pt x="1533906" y="16764"/>
                </a:moveTo>
                <a:lnTo>
                  <a:pt x="1533906" y="4572"/>
                </a:lnTo>
                <a:lnTo>
                  <a:pt x="1529334" y="0"/>
                </a:lnTo>
                <a:lnTo>
                  <a:pt x="1517142" y="0"/>
                </a:lnTo>
                <a:lnTo>
                  <a:pt x="1511808" y="4572"/>
                </a:lnTo>
                <a:lnTo>
                  <a:pt x="1511808" y="16764"/>
                </a:lnTo>
                <a:lnTo>
                  <a:pt x="1517142" y="22098"/>
                </a:lnTo>
                <a:lnTo>
                  <a:pt x="1529334" y="22098"/>
                </a:lnTo>
                <a:lnTo>
                  <a:pt x="1533906" y="16764"/>
                </a:lnTo>
                <a:close/>
              </a:path>
              <a:path w="8116570" h="22225">
                <a:moveTo>
                  <a:pt x="1578864" y="16764"/>
                </a:moveTo>
                <a:lnTo>
                  <a:pt x="1578864" y="4572"/>
                </a:lnTo>
                <a:lnTo>
                  <a:pt x="1573530" y="0"/>
                </a:lnTo>
                <a:lnTo>
                  <a:pt x="1561338" y="0"/>
                </a:lnTo>
                <a:lnTo>
                  <a:pt x="1556004" y="4572"/>
                </a:lnTo>
                <a:lnTo>
                  <a:pt x="1556004" y="16764"/>
                </a:lnTo>
                <a:lnTo>
                  <a:pt x="1561338" y="22098"/>
                </a:lnTo>
                <a:lnTo>
                  <a:pt x="1573530" y="22098"/>
                </a:lnTo>
                <a:lnTo>
                  <a:pt x="1578864" y="16764"/>
                </a:lnTo>
                <a:close/>
              </a:path>
              <a:path w="8116570" h="22225">
                <a:moveTo>
                  <a:pt x="1623060" y="16764"/>
                </a:moveTo>
                <a:lnTo>
                  <a:pt x="1623060" y="4572"/>
                </a:lnTo>
                <a:lnTo>
                  <a:pt x="1618488" y="0"/>
                </a:lnTo>
                <a:lnTo>
                  <a:pt x="1605534" y="0"/>
                </a:lnTo>
                <a:lnTo>
                  <a:pt x="1600962" y="4572"/>
                </a:lnTo>
                <a:lnTo>
                  <a:pt x="1600962" y="16764"/>
                </a:lnTo>
                <a:lnTo>
                  <a:pt x="1605534" y="22098"/>
                </a:lnTo>
                <a:lnTo>
                  <a:pt x="1618488" y="22098"/>
                </a:lnTo>
                <a:lnTo>
                  <a:pt x="1623060" y="16764"/>
                </a:lnTo>
                <a:close/>
              </a:path>
              <a:path w="8116570" h="22225">
                <a:moveTo>
                  <a:pt x="1667256" y="16764"/>
                </a:moveTo>
                <a:lnTo>
                  <a:pt x="1667256" y="4572"/>
                </a:lnTo>
                <a:lnTo>
                  <a:pt x="1662684" y="0"/>
                </a:lnTo>
                <a:lnTo>
                  <a:pt x="1650492" y="0"/>
                </a:lnTo>
                <a:lnTo>
                  <a:pt x="1645158" y="4572"/>
                </a:lnTo>
                <a:lnTo>
                  <a:pt x="1645158" y="16764"/>
                </a:lnTo>
                <a:lnTo>
                  <a:pt x="1650492" y="22098"/>
                </a:lnTo>
                <a:lnTo>
                  <a:pt x="1662684" y="22098"/>
                </a:lnTo>
                <a:lnTo>
                  <a:pt x="1667256" y="16764"/>
                </a:lnTo>
                <a:close/>
              </a:path>
              <a:path w="8116570" h="22225">
                <a:moveTo>
                  <a:pt x="1712214" y="16764"/>
                </a:moveTo>
                <a:lnTo>
                  <a:pt x="1712214" y="4572"/>
                </a:lnTo>
                <a:lnTo>
                  <a:pt x="1706880" y="0"/>
                </a:lnTo>
                <a:lnTo>
                  <a:pt x="1694688" y="0"/>
                </a:lnTo>
                <a:lnTo>
                  <a:pt x="1690116" y="4572"/>
                </a:lnTo>
                <a:lnTo>
                  <a:pt x="1690116" y="16764"/>
                </a:lnTo>
                <a:lnTo>
                  <a:pt x="1694688" y="22098"/>
                </a:lnTo>
                <a:lnTo>
                  <a:pt x="1706880" y="22098"/>
                </a:lnTo>
                <a:lnTo>
                  <a:pt x="1712214" y="16764"/>
                </a:lnTo>
                <a:close/>
              </a:path>
              <a:path w="8116570" h="22225">
                <a:moveTo>
                  <a:pt x="1756410" y="16764"/>
                </a:moveTo>
                <a:lnTo>
                  <a:pt x="1756410" y="4572"/>
                </a:lnTo>
                <a:lnTo>
                  <a:pt x="1751838" y="0"/>
                </a:lnTo>
                <a:lnTo>
                  <a:pt x="1738884" y="0"/>
                </a:lnTo>
                <a:lnTo>
                  <a:pt x="1734312" y="4572"/>
                </a:lnTo>
                <a:lnTo>
                  <a:pt x="1734312" y="16764"/>
                </a:lnTo>
                <a:lnTo>
                  <a:pt x="1738884" y="22098"/>
                </a:lnTo>
                <a:lnTo>
                  <a:pt x="1751838" y="22098"/>
                </a:lnTo>
                <a:lnTo>
                  <a:pt x="1756410" y="16764"/>
                </a:lnTo>
                <a:close/>
              </a:path>
              <a:path w="8116570" h="22225">
                <a:moveTo>
                  <a:pt x="1800606" y="16764"/>
                </a:moveTo>
                <a:lnTo>
                  <a:pt x="1800606" y="4572"/>
                </a:lnTo>
                <a:lnTo>
                  <a:pt x="1796034" y="0"/>
                </a:lnTo>
                <a:lnTo>
                  <a:pt x="1783842" y="0"/>
                </a:lnTo>
                <a:lnTo>
                  <a:pt x="1778508" y="4572"/>
                </a:lnTo>
                <a:lnTo>
                  <a:pt x="1778508" y="16764"/>
                </a:lnTo>
                <a:lnTo>
                  <a:pt x="1783842" y="22098"/>
                </a:lnTo>
                <a:lnTo>
                  <a:pt x="1796034" y="22098"/>
                </a:lnTo>
                <a:lnTo>
                  <a:pt x="1800606" y="16764"/>
                </a:lnTo>
                <a:close/>
              </a:path>
              <a:path w="8116570" h="22225">
                <a:moveTo>
                  <a:pt x="1845564" y="16764"/>
                </a:moveTo>
                <a:lnTo>
                  <a:pt x="1845564" y="4572"/>
                </a:lnTo>
                <a:lnTo>
                  <a:pt x="1840230" y="0"/>
                </a:lnTo>
                <a:lnTo>
                  <a:pt x="1828038" y="0"/>
                </a:lnTo>
                <a:lnTo>
                  <a:pt x="1823466" y="4572"/>
                </a:lnTo>
                <a:lnTo>
                  <a:pt x="1823466" y="16764"/>
                </a:lnTo>
                <a:lnTo>
                  <a:pt x="1828038" y="22098"/>
                </a:lnTo>
                <a:lnTo>
                  <a:pt x="1840230" y="22098"/>
                </a:lnTo>
                <a:lnTo>
                  <a:pt x="1845564" y="16764"/>
                </a:lnTo>
                <a:close/>
              </a:path>
              <a:path w="8116570" h="22225">
                <a:moveTo>
                  <a:pt x="1889760" y="16764"/>
                </a:moveTo>
                <a:lnTo>
                  <a:pt x="1889760" y="4572"/>
                </a:lnTo>
                <a:lnTo>
                  <a:pt x="1885188" y="0"/>
                </a:lnTo>
                <a:lnTo>
                  <a:pt x="1872995" y="0"/>
                </a:lnTo>
                <a:lnTo>
                  <a:pt x="1867662" y="4572"/>
                </a:lnTo>
                <a:lnTo>
                  <a:pt x="1867662" y="16764"/>
                </a:lnTo>
                <a:lnTo>
                  <a:pt x="1872995" y="22098"/>
                </a:lnTo>
                <a:lnTo>
                  <a:pt x="1885188" y="22098"/>
                </a:lnTo>
                <a:lnTo>
                  <a:pt x="1889760" y="16764"/>
                </a:lnTo>
                <a:close/>
              </a:path>
              <a:path w="8116570" h="22225">
                <a:moveTo>
                  <a:pt x="1934718" y="16764"/>
                </a:moveTo>
                <a:lnTo>
                  <a:pt x="1934718" y="4572"/>
                </a:lnTo>
                <a:lnTo>
                  <a:pt x="1929384" y="0"/>
                </a:lnTo>
                <a:lnTo>
                  <a:pt x="1917192" y="0"/>
                </a:lnTo>
                <a:lnTo>
                  <a:pt x="1911858" y="4572"/>
                </a:lnTo>
                <a:lnTo>
                  <a:pt x="1911858" y="16764"/>
                </a:lnTo>
                <a:lnTo>
                  <a:pt x="1917192" y="22098"/>
                </a:lnTo>
                <a:lnTo>
                  <a:pt x="1929384" y="22098"/>
                </a:lnTo>
                <a:lnTo>
                  <a:pt x="1934718" y="16764"/>
                </a:lnTo>
                <a:close/>
              </a:path>
              <a:path w="8116570" h="22225">
                <a:moveTo>
                  <a:pt x="1978914" y="16764"/>
                </a:moveTo>
                <a:lnTo>
                  <a:pt x="1978914" y="4572"/>
                </a:lnTo>
                <a:lnTo>
                  <a:pt x="1973580" y="0"/>
                </a:lnTo>
                <a:lnTo>
                  <a:pt x="1961388" y="0"/>
                </a:lnTo>
                <a:lnTo>
                  <a:pt x="1956816" y="4572"/>
                </a:lnTo>
                <a:lnTo>
                  <a:pt x="1956816" y="16764"/>
                </a:lnTo>
                <a:lnTo>
                  <a:pt x="1961388" y="22098"/>
                </a:lnTo>
                <a:lnTo>
                  <a:pt x="1973580" y="22098"/>
                </a:lnTo>
                <a:lnTo>
                  <a:pt x="1978914" y="16764"/>
                </a:lnTo>
                <a:close/>
              </a:path>
              <a:path w="8116570" h="22225">
                <a:moveTo>
                  <a:pt x="2023110" y="16764"/>
                </a:moveTo>
                <a:lnTo>
                  <a:pt x="2023110" y="4572"/>
                </a:lnTo>
                <a:lnTo>
                  <a:pt x="2018538" y="0"/>
                </a:lnTo>
                <a:lnTo>
                  <a:pt x="2006345" y="0"/>
                </a:lnTo>
                <a:lnTo>
                  <a:pt x="2001012" y="4572"/>
                </a:lnTo>
                <a:lnTo>
                  <a:pt x="2001012" y="16764"/>
                </a:lnTo>
                <a:lnTo>
                  <a:pt x="2006345" y="22098"/>
                </a:lnTo>
                <a:lnTo>
                  <a:pt x="2018538" y="22098"/>
                </a:lnTo>
                <a:lnTo>
                  <a:pt x="2023110" y="16764"/>
                </a:lnTo>
                <a:close/>
              </a:path>
              <a:path w="8116570" h="22225">
                <a:moveTo>
                  <a:pt x="2068068" y="16764"/>
                </a:moveTo>
                <a:lnTo>
                  <a:pt x="2068068" y="4572"/>
                </a:lnTo>
                <a:lnTo>
                  <a:pt x="2062734" y="0"/>
                </a:lnTo>
                <a:lnTo>
                  <a:pt x="2050542" y="0"/>
                </a:lnTo>
                <a:lnTo>
                  <a:pt x="2045208" y="4572"/>
                </a:lnTo>
                <a:lnTo>
                  <a:pt x="2045208" y="16764"/>
                </a:lnTo>
                <a:lnTo>
                  <a:pt x="2050542" y="22098"/>
                </a:lnTo>
                <a:lnTo>
                  <a:pt x="2062734" y="22098"/>
                </a:lnTo>
                <a:lnTo>
                  <a:pt x="2068068" y="16764"/>
                </a:lnTo>
                <a:close/>
              </a:path>
              <a:path w="8116570" h="22225">
                <a:moveTo>
                  <a:pt x="2112264" y="16764"/>
                </a:moveTo>
                <a:lnTo>
                  <a:pt x="2112264" y="4572"/>
                </a:lnTo>
                <a:lnTo>
                  <a:pt x="2106930" y="0"/>
                </a:lnTo>
                <a:lnTo>
                  <a:pt x="2094738" y="0"/>
                </a:lnTo>
                <a:lnTo>
                  <a:pt x="2090166" y="4572"/>
                </a:lnTo>
                <a:lnTo>
                  <a:pt x="2090166" y="16764"/>
                </a:lnTo>
                <a:lnTo>
                  <a:pt x="2094738" y="22098"/>
                </a:lnTo>
                <a:lnTo>
                  <a:pt x="2106930" y="22098"/>
                </a:lnTo>
                <a:lnTo>
                  <a:pt x="2112264" y="16764"/>
                </a:lnTo>
                <a:close/>
              </a:path>
              <a:path w="8116570" h="22225">
                <a:moveTo>
                  <a:pt x="2156460" y="16764"/>
                </a:moveTo>
                <a:lnTo>
                  <a:pt x="2156460" y="4572"/>
                </a:lnTo>
                <a:lnTo>
                  <a:pt x="2151888" y="0"/>
                </a:lnTo>
                <a:lnTo>
                  <a:pt x="2139696" y="0"/>
                </a:lnTo>
                <a:lnTo>
                  <a:pt x="2134362" y="4572"/>
                </a:lnTo>
                <a:lnTo>
                  <a:pt x="2134362" y="16764"/>
                </a:lnTo>
                <a:lnTo>
                  <a:pt x="2139696" y="22098"/>
                </a:lnTo>
                <a:lnTo>
                  <a:pt x="2151888" y="22098"/>
                </a:lnTo>
                <a:lnTo>
                  <a:pt x="2156460" y="16764"/>
                </a:lnTo>
                <a:close/>
              </a:path>
              <a:path w="8116570" h="22225">
                <a:moveTo>
                  <a:pt x="2201418" y="16764"/>
                </a:moveTo>
                <a:lnTo>
                  <a:pt x="2201418" y="4572"/>
                </a:lnTo>
                <a:lnTo>
                  <a:pt x="2196084" y="0"/>
                </a:lnTo>
                <a:lnTo>
                  <a:pt x="2183892" y="0"/>
                </a:lnTo>
                <a:lnTo>
                  <a:pt x="2179320" y="4572"/>
                </a:lnTo>
                <a:lnTo>
                  <a:pt x="2179320" y="16764"/>
                </a:lnTo>
                <a:lnTo>
                  <a:pt x="2183892" y="22098"/>
                </a:lnTo>
                <a:lnTo>
                  <a:pt x="2196084" y="22098"/>
                </a:lnTo>
                <a:lnTo>
                  <a:pt x="2201418" y="16764"/>
                </a:lnTo>
                <a:close/>
              </a:path>
              <a:path w="8116570" h="22225">
                <a:moveTo>
                  <a:pt x="2245614" y="16764"/>
                </a:moveTo>
                <a:lnTo>
                  <a:pt x="2245614" y="4572"/>
                </a:lnTo>
                <a:lnTo>
                  <a:pt x="2241042" y="0"/>
                </a:lnTo>
                <a:lnTo>
                  <a:pt x="2228088" y="0"/>
                </a:lnTo>
                <a:lnTo>
                  <a:pt x="2223516" y="4572"/>
                </a:lnTo>
                <a:lnTo>
                  <a:pt x="2223516" y="16764"/>
                </a:lnTo>
                <a:lnTo>
                  <a:pt x="2228088" y="22098"/>
                </a:lnTo>
                <a:lnTo>
                  <a:pt x="2241042" y="22098"/>
                </a:lnTo>
                <a:lnTo>
                  <a:pt x="2245614" y="16764"/>
                </a:lnTo>
                <a:close/>
              </a:path>
              <a:path w="8116570" h="22225">
                <a:moveTo>
                  <a:pt x="2289810" y="16764"/>
                </a:moveTo>
                <a:lnTo>
                  <a:pt x="2289810" y="4572"/>
                </a:lnTo>
                <a:lnTo>
                  <a:pt x="2285238" y="0"/>
                </a:lnTo>
                <a:lnTo>
                  <a:pt x="2273046" y="0"/>
                </a:lnTo>
                <a:lnTo>
                  <a:pt x="2267712" y="4572"/>
                </a:lnTo>
                <a:lnTo>
                  <a:pt x="2267712" y="16764"/>
                </a:lnTo>
                <a:lnTo>
                  <a:pt x="2273046" y="22098"/>
                </a:lnTo>
                <a:lnTo>
                  <a:pt x="2285238" y="22098"/>
                </a:lnTo>
                <a:lnTo>
                  <a:pt x="2289810" y="16764"/>
                </a:lnTo>
                <a:close/>
              </a:path>
              <a:path w="8116570" h="22225">
                <a:moveTo>
                  <a:pt x="2334768" y="16764"/>
                </a:moveTo>
                <a:lnTo>
                  <a:pt x="2334768" y="4572"/>
                </a:lnTo>
                <a:lnTo>
                  <a:pt x="2329434" y="0"/>
                </a:lnTo>
                <a:lnTo>
                  <a:pt x="2317242" y="0"/>
                </a:lnTo>
                <a:lnTo>
                  <a:pt x="2312670" y="4572"/>
                </a:lnTo>
                <a:lnTo>
                  <a:pt x="2312670" y="16764"/>
                </a:lnTo>
                <a:lnTo>
                  <a:pt x="2317242" y="22098"/>
                </a:lnTo>
                <a:lnTo>
                  <a:pt x="2329434" y="22098"/>
                </a:lnTo>
                <a:lnTo>
                  <a:pt x="2334768" y="16764"/>
                </a:lnTo>
                <a:close/>
              </a:path>
              <a:path w="8116570" h="22225">
                <a:moveTo>
                  <a:pt x="2378964" y="16764"/>
                </a:moveTo>
                <a:lnTo>
                  <a:pt x="2378964" y="4572"/>
                </a:lnTo>
                <a:lnTo>
                  <a:pt x="2374392" y="0"/>
                </a:lnTo>
                <a:lnTo>
                  <a:pt x="2362200" y="0"/>
                </a:lnTo>
                <a:lnTo>
                  <a:pt x="2356866" y="4572"/>
                </a:lnTo>
                <a:lnTo>
                  <a:pt x="2356866" y="16764"/>
                </a:lnTo>
                <a:lnTo>
                  <a:pt x="2362200" y="22098"/>
                </a:lnTo>
                <a:lnTo>
                  <a:pt x="2374392" y="22098"/>
                </a:lnTo>
                <a:lnTo>
                  <a:pt x="2378964" y="16764"/>
                </a:lnTo>
                <a:close/>
              </a:path>
              <a:path w="8116570" h="22225">
                <a:moveTo>
                  <a:pt x="2423922" y="16764"/>
                </a:moveTo>
                <a:lnTo>
                  <a:pt x="2423922" y="4572"/>
                </a:lnTo>
                <a:lnTo>
                  <a:pt x="2418588" y="0"/>
                </a:lnTo>
                <a:lnTo>
                  <a:pt x="2406396" y="0"/>
                </a:lnTo>
                <a:lnTo>
                  <a:pt x="2401062" y="4572"/>
                </a:lnTo>
                <a:lnTo>
                  <a:pt x="2401062" y="16764"/>
                </a:lnTo>
                <a:lnTo>
                  <a:pt x="2406396" y="22098"/>
                </a:lnTo>
                <a:lnTo>
                  <a:pt x="2418588" y="22098"/>
                </a:lnTo>
                <a:lnTo>
                  <a:pt x="2423922" y="16764"/>
                </a:lnTo>
                <a:close/>
              </a:path>
              <a:path w="8116570" h="22225">
                <a:moveTo>
                  <a:pt x="2468118" y="16764"/>
                </a:moveTo>
                <a:lnTo>
                  <a:pt x="2468118" y="4572"/>
                </a:lnTo>
                <a:lnTo>
                  <a:pt x="2462784" y="0"/>
                </a:lnTo>
                <a:lnTo>
                  <a:pt x="2450592" y="0"/>
                </a:lnTo>
                <a:lnTo>
                  <a:pt x="2446020" y="4572"/>
                </a:lnTo>
                <a:lnTo>
                  <a:pt x="2446020" y="16764"/>
                </a:lnTo>
                <a:lnTo>
                  <a:pt x="2450592" y="22098"/>
                </a:lnTo>
                <a:lnTo>
                  <a:pt x="2462784" y="22098"/>
                </a:lnTo>
                <a:lnTo>
                  <a:pt x="2468118" y="16764"/>
                </a:lnTo>
                <a:close/>
              </a:path>
              <a:path w="8116570" h="22225">
                <a:moveTo>
                  <a:pt x="2512314" y="16764"/>
                </a:moveTo>
                <a:lnTo>
                  <a:pt x="2512314" y="4572"/>
                </a:lnTo>
                <a:lnTo>
                  <a:pt x="2507742" y="0"/>
                </a:lnTo>
                <a:lnTo>
                  <a:pt x="2495550" y="0"/>
                </a:lnTo>
                <a:lnTo>
                  <a:pt x="2490216" y="4572"/>
                </a:lnTo>
                <a:lnTo>
                  <a:pt x="2490216" y="16764"/>
                </a:lnTo>
                <a:lnTo>
                  <a:pt x="2495550" y="22098"/>
                </a:lnTo>
                <a:lnTo>
                  <a:pt x="2507742" y="22098"/>
                </a:lnTo>
                <a:lnTo>
                  <a:pt x="2512314" y="16764"/>
                </a:lnTo>
                <a:close/>
              </a:path>
              <a:path w="8116570" h="22225">
                <a:moveTo>
                  <a:pt x="2557272" y="16764"/>
                </a:moveTo>
                <a:lnTo>
                  <a:pt x="2557272" y="4572"/>
                </a:lnTo>
                <a:lnTo>
                  <a:pt x="2551938" y="0"/>
                </a:lnTo>
                <a:lnTo>
                  <a:pt x="2539746" y="0"/>
                </a:lnTo>
                <a:lnTo>
                  <a:pt x="2534412" y="4572"/>
                </a:lnTo>
                <a:lnTo>
                  <a:pt x="2534412" y="16764"/>
                </a:lnTo>
                <a:lnTo>
                  <a:pt x="2539746" y="22098"/>
                </a:lnTo>
                <a:lnTo>
                  <a:pt x="2551938" y="22098"/>
                </a:lnTo>
                <a:lnTo>
                  <a:pt x="2557272" y="16764"/>
                </a:lnTo>
                <a:close/>
              </a:path>
              <a:path w="8116570" h="22225">
                <a:moveTo>
                  <a:pt x="2601468" y="16764"/>
                </a:moveTo>
                <a:lnTo>
                  <a:pt x="2601468" y="4572"/>
                </a:lnTo>
                <a:lnTo>
                  <a:pt x="2596134" y="0"/>
                </a:lnTo>
                <a:lnTo>
                  <a:pt x="2583942" y="0"/>
                </a:lnTo>
                <a:lnTo>
                  <a:pt x="2579370" y="4572"/>
                </a:lnTo>
                <a:lnTo>
                  <a:pt x="2579370" y="16764"/>
                </a:lnTo>
                <a:lnTo>
                  <a:pt x="2583942" y="22098"/>
                </a:lnTo>
                <a:lnTo>
                  <a:pt x="2596134" y="22098"/>
                </a:lnTo>
                <a:lnTo>
                  <a:pt x="2601468" y="16764"/>
                </a:lnTo>
                <a:close/>
              </a:path>
              <a:path w="8116570" h="22225">
                <a:moveTo>
                  <a:pt x="2645664" y="16764"/>
                </a:moveTo>
                <a:lnTo>
                  <a:pt x="2645664" y="4572"/>
                </a:lnTo>
                <a:lnTo>
                  <a:pt x="2641092" y="0"/>
                </a:lnTo>
                <a:lnTo>
                  <a:pt x="2628900" y="0"/>
                </a:lnTo>
                <a:lnTo>
                  <a:pt x="2623566" y="4572"/>
                </a:lnTo>
                <a:lnTo>
                  <a:pt x="2623566" y="16764"/>
                </a:lnTo>
                <a:lnTo>
                  <a:pt x="2628900" y="22098"/>
                </a:lnTo>
                <a:lnTo>
                  <a:pt x="2641092" y="22098"/>
                </a:lnTo>
                <a:lnTo>
                  <a:pt x="2645664" y="16764"/>
                </a:lnTo>
                <a:close/>
              </a:path>
              <a:path w="8116570" h="22225">
                <a:moveTo>
                  <a:pt x="2690622" y="16764"/>
                </a:moveTo>
                <a:lnTo>
                  <a:pt x="2690622" y="4572"/>
                </a:lnTo>
                <a:lnTo>
                  <a:pt x="2685288" y="0"/>
                </a:lnTo>
                <a:lnTo>
                  <a:pt x="2673096" y="0"/>
                </a:lnTo>
                <a:lnTo>
                  <a:pt x="2668524" y="4572"/>
                </a:lnTo>
                <a:lnTo>
                  <a:pt x="2668524" y="16764"/>
                </a:lnTo>
                <a:lnTo>
                  <a:pt x="2673096" y="22098"/>
                </a:lnTo>
                <a:lnTo>
                  <a:pt x="2685288" y="22098"/>
                </a:lnTo>
                <a:lnTo>
                  <a:pt x="2690622" y="16764"/>
                </a:lnTo>
                <a:close/>
              </a:path>
              <a:path w="8116570" h="22225">
                <a:moveTo>
                  <a:pt x="2734818" y="16764"/>
                </a:moveTo>
                <a:lnTo>
                  <a:pt x="2734818" y="4572"/>
                </a:lnTo>
                <a:lnTo>
                  <a:pt x="2730246" y="0"/>
                </a:lnTo>
                <a:lnTo>
                  <a:pt x="2717292" y="0"/>
                </a:lnTo>
                <a:lnTo>
                  <a:pt x="2712720" y="4572"/>
                </a:lnTo>
                <a:lnTo>
                  <a:pt x="2712720" y="16764"/>
                </a:lnTo>
                <a:lnTo>
                  <a:pt x="2717292" y="22098"/>
                </a:lnTo>
                <a:lnTo>
                  <a:pt x="2730246" y="22098"/>
                </a:lnTo>
                <a:lnTo>
                  <a:pt x="2734818" y="16764"/>
                </a:lnTo>
                <a:close/>
              </a:path>
              <a:path w="8116570" h="22225">
                <a:moveTo>
                  <a:pt x="2779014" y="16764"/>
                </a:moveTo>
                <a:lnTo>
                  <a:pt x="2779014" y="4572"/>
                </a:lnTo>
                <a:lnTo>
                  <a:pt x="2774442" y="0"/>
                </a:lnTo>
                <a:lnTo>
                  <a:pt x="2762250" y="0"/>
                </a:lnTo>
                <a:lnTo>
                  <a:pt x="2756916" y="4572"/>
                </a:lnTo>
                <a:lnTo>
                  <a:pt x="2756916" y="16764"/>
                </a:lnTo>
                <a:lnTo>
                  <a:pt x="2762250" y="22098"/>
                </a:lnTo>
                <a:lnTo>
                  <a:pt x="2774442" y="22098"/>
                </a:lnTo>
                <a:lnTo>
                  <a:pt x="2779014" y="16764"/>
                </a:lnTo>
                <a:close/>
              </a:path>
              <a:path w="8116570" h="22225">
                <a:moveTo>
                  <a:pt x="2823972" y="16764"/>
                </a:moveTo>
                <a:lnTo>
                  <a:pt x="2823972" y="4572"/>
                </a:lnTo>
                <a:lnTo>
                  <a:pt x="2818638" y="0"/>
                </a:lnTo>
                <a:lnTo>
                  <a:pt x="2806446" y="0"/>
                </a:lnTo>
                <a:lnTo>
                  <a:pt x="2801874" y="4572"/>
                </a:lnTo>
                <a:lnTo>
                  <a:pt x="2801874" y="16764"/>
                </a:lnTo>
                <a:lnTo>
                  <a:pt x="2806446" y="22098"/>
                </a:lnTo>
                <a:lnTo>
                  <a:pt x="2818638" y="22098"/>
                </a:lnTo>
                <a:lnTo>
                  <a:pt x="2823972" y="16764"/>
                </a:lnTo>
                <a:close/>
              </a:path>
              <a:path w="8116570" h="22225">
                <a:moveTo>
                  <a:pt x="2868168" y="16764"/>
                </a:moveTo>
                <a:lnTo>
                  <a:pt x="2868168" y="4572"/>
                </a:lnTo>
                <a:lnTo>
                  <a:pt x="2863596" y="0"/>
                </a:lnTo>
                <a:lnTo>
                  <a:pt x="2851404" y="0"/>
                </a:lnTo>
                <a:lnTo>
                  <a:pt x="2846070" y="4572"/>
                </a:lnTo>
                <a:lnTo>
                  <a:pt x="2846070" y="16764"/>
                </a:lnTo>
                <a:lnTo>
                  <a:pt x="2851404" y="22098"/>
                </a:lnTo>
                <a:lnTo>
                  <a:pt x="2863596" y="22098"/>
                </a:lnTo>
                <a:lnTo>
                  <a:pt x="2868168" y="16764"/>
                </a:lnTo>
                <a:close/>
              </a:path>
              <a:path w="8116570" h="22225">
                <a:moveTo>
                  <a:pt x="2913126" y="16764"/>
                </a:moveTo>
                <a:lnTo>
                  <a:pt x="2913126" y="4572"/>
                </a:lnTo>
                <a:lnTo>
                  <a:pt x="2907792" y="0"/>
                </a:lnTo>
                <a:lnTo>
                  <a:pt x="2895600" y="0"/>
                </a:lnTo>
                <a:lnTo>
                  <a:pt x="2890266" y="4572"/>
                </a:lnTo>
                <a:lnTo>
                  <a:pt x="2890266" y="16764"/>
                </a:lnTo>
                <a:lnTo>
                  <a:pt x="2895600" y="22098"/>
                </a:lnTo>
                <a:lnTo>
                  <a:pt x="2907792" y="22098"/>
                </a:lnTo>
                <a:lnTo>
                  <a:pt x="2913126" y="16764"/>
                </a:lnTo>
                <a:close/>
              </a:path>
              <a:path w="8116570" h="22225">
                <a:moveTo>
                  <a:pt x="2957322" y="16764"/>
                </a:moveTo>
                <a:lnTo>
                  <a:pt x="2957322" y="4572"/>
                </a:lnTo>
                <a:lnTo>
                  <a:pt x="2951988" y="0"/>
                </a:lnTo>
                <a:lnTo>
                  <a:pt x="2939796" y="0"/>
                </a:lnTo>
                <a:lnTo>
                  <a:pt x="2935224" y="4572"/>
                </a:lnTo>
                <a:lnTo>
                  <a:pt x="2935224" y="16764"/>
                </a:lnTo>
                <a:lnTo>
                  <a:pt x="2939796" y="22098"/>
                </a:lnTo>
                <a:lnTo>
                  <a:pt x="2951988" y="22098"/>
                </a:lnTo>
                <a:lnTo>
                  <a:pt x="2957322" y="16764"/>
                </a:lnTo>
                <a:close/>
              </a:path>
              <a:path w="8116570" h="22225">
                <a:moveTo>
                  <a:pt x="3001518" y="16764"/>
                </a:moveTo>
                <a:lnTo>
                  <a:pt x="3001518" y="4572"/>
                </a:lnTo>
                <a:lnTo>
                  <a:pt x="2996946" y="0"/>
                </a:lnTo>
                <a:lnTo>
                  <a:pt x="2984754" y="0"/>
                </a:lnTo>
                <a:lnTo>
                  <a:pt x="2979420" y="4572"/>
                </a:lnTo>
                <a:lnTo>
                  <a:pt x="2979420" y="16764"/>
                </a:lnTo>
                <a:lnTo>
                  <a:pt x="2984754" y="22098"/>
                </a:lnTo>
                <a:lnTo>
                  <a:pt x="2996946" y="22098"/>
                </a:lnTo>
                <a:lnTo>
                  <a:pt x="3001518" y="16764"/>
                </a:lnTo>
                <a:close/>
              </a:path>
              <a:path w="8116570" h="22225">
                <a:moveTo>
                  <a:pt x="3046476" y="16764"/>
                </a:moveTo>
                <a:lnTo>
                  <a:pt x="3046476" y="4572"/>
                </a:lnTo>
                <a:lnTo>
                  <a:pt x="3041142" y="0"/>
                </a:lnTo>
                <a:lnTo>
                  <a:pt x="3028950" y="0"/>
                </a:lnTo>
                <a:lnTo>
                  <a:pt x="3023616" y="4572"/>
                </a:lnTo>
                <a:lnTo>
                  <a:pt x="3023616" y="16764"/>
                </a:lnTo>
                <a:lnTo>
                  <a:pt x="3028950" y="22098"/>
                </a:lnTo>
                <a:lnTo>
                  <a:pt x="3041142" y="22098"/>
                </a:lnTo>
                <a:lnTo>
                  <a:pt x="3046476" y="16764"/>
                </a:lnTo>
                <a:close/>
              </a:path>
              <a:path w="8116570" h="22225">
                <a:moveTo>
                  <a:pt x="3090672" y="16764"/>
                </a:moveTo>
                <a:lnTo>
                  <a:pt x="3090672" y="4572"/>
                </a:lnTo>
                <a:lnTo>
                  <a:pt x="3085338" y="0"/>
                </a:lnTo>
                <a:lnTo>
                  <a:pt x="3073146" y="0"/>
                </a:lnTo>
                <a:lnTo>
                  <a:pt x="3068574" y="4572"/>
                </a:lnTo>
                <a:lnTo>
                  <a:pt x="3068574" y="16764"/>
                </a:lnTo>
                <a:lnTo>
                  <a:pt x="3073146" y="22098"/>
                </a:lnTo>
                <a:lnTo>
                  <a:pt x="3085338" y="22098"/>
                </a:lnTo>
                <a:lnTo>
                  <a:pt x="3090672" y="16764"/>
                </a:lnTo>
                <a:close/>
              </a:path>
              <a:path w="8116570" h="22225">
                <a:moveTo>
                  <a:pt x="3134868" y="16764"/>
                </a:moveTo>
                <a:lnTo>
                  <a:pt x="3134868" y="4572"/>
                </a:lnTo>
                <a:lnTo>
                  <a:pt x="3130296" y="0"/>
                </a:lnTo>
                <a:lnTo>
                  <a:pt x="3118104" y="0"/>
                </a:lnTo>
                <a:lnTo>
                  <a:pt x="3112770" y="4572"/>
                </a:lnTo>
                <a:lnTo>
                  <a:pt x="3112770" y="16764"/>
                </a:lnTo>
                <a:lnTo>
                  <a:pt x="3118104" y="22098"/>
                </a:lnTo>
                <a:lnTo>
                  <a:pt x="3130296" y="22098"/>
                </a:lnTo>
                <a:lnTo>
                  <a:pt x="3134868" y="16764"/>
                </a:lnTo>
                <a:close/>
              </a:path>
              <a:path w="8116570" h="22225">
                <a:moveTo>
                  <a:pt x="3179826" y="16764"/>
                </a:moveTo>
                <a:lnTo>
                  <a:pt x="3179826" y="4572"/>
                </a:lnTo>
                <a:lnTo>
                  <a:pt x="3174492" y="0"/>
                </a:lnTo>
                <a:lnTo>
                  <a:pt x="3162300" y="0"/>
                </a:lnTo>
                <a:lnTo>
                  <a:pt x="3157728" y="4572"/>
                </a:lnTo>
                <a:lnTo>
                  <a:pt x="3157728" y="16764"/>
                </a:lnTo>
                <a:lnTo>
                  <a:pt x="3162300" y="22098"/>
                </a:lnTo>
                <a:lnTo>
                  <a:pt x="3174492" y="22098"/>
                </a:lnTo>
                <a:lnTo>
                  <a:pt x="3179826" y="16764"/>
                </a:lnTo>
                <a:close/>
              </a:path>
              <a:path w="8116570" h="22225">
                <a:moveTo>
                  <a:pt x="3224022" y="16764"/>
                </a:moveTo>
                <a:lnTo>
                  <a:pt x="3224022" y="4572"/>
                </a:lnTo>
                <a:lnTo>
                  <a:pt x="3219450" y="0"/>
                </a:lnTo>
                <a:lnTo>
                  <a:pt x="3206496" y="0"/>
                </a:lnTo>
                <a:lnTo>
                  <a:pt x="3201924" y="4572"/>
                </a:lnTo>
                <a:lnTo>
                  <a:pt x="3201924" y="16764"/>
                </a:lnTo>
                <a:lnTo>
                  <a:pt x="3206496" y="22098"/>
                </a:lnTo>
                <a:lnTo>
                  <a:pt x="3219450" y="22098"/>
                </a:lnTo>
                <a:lnTo>
                  <a:pt x="3224022" y="16764"/>
                </a:lnTo>
                <a:close/>
              </a:path>
              <a:path w="8116570" h="22225">
                <a:moveTo>
                  <a:pt x="3268218" y="16764"/>
                </a:moveTo>
                <a:lnTo>
                  <a:pt x="3268218" y="4572"/>
                </a:lnTo>
                <a:lnTo>
                  <a:pt x="3263646" y="0"/>
                </a:lnTo>
                <a:lnTo>
                  <a:pt x="3251454" y="0"/>
                </a:lnTo>
                <a:lnTo>
                  <a:pt x="3246120" y="4572"/>
                </a:lnTo>
                <a:lnTo>
                  <a:pt x="3246120" y="16764"/>
                </a:lnTo>
                <a:lnTo>
                  <a:pt x="3251454" y="22098"/>
                </a:lnTo>
                <a:lnTo>
                  <a:pt x="3263646" y="22098"/>
                </a:lnTo>
                <a:lnTo>
                  <a:pt x="3268218" y="16764"/>
                </a:lnTo>
                <a:close/>
              </a:path>
              <a:path w="8116570" h="22225">
                <a:moveTo>
                  <a:pt x="3313176" y="16764"/>
                </a:moveTo>
                <a:lnTo>
                  <a:pt x="3313176" y="4572"/>
                </a:lnTo>
                <a:lnTo>
                  <a:pt x="3307842" y="0"/>
                </a:lnTo>
                <a:lnTo>
                  <a:pt x="3295650" y="0"/>
                </a:lnTo>
                <a:lnTo>
                  <a:pt x="3291078" y="4572"/>
                </a:lnTo>
                <a:lnTo>
                  <a:pt x="3291078" y="16764"/>
                </a:lnTo>
                <a:lnTo>
                  <a:pt x="3295650" y="22098"/>
                </a:lnTo>
                <a:lnTo>
                  <a:pt x="3307842" y="22098"/>
                </a:lnTo>
                <a:lnTo>
                  <a:pt x="3313176" y="16764"/>
                </a:lnTo>
                <a:close/>
              </a:path>
              <a:path w="8116570" h="22225">
                <a:moveTo>
                  <a:pt x="3357372" y="16764"/>
                </a:moveTo>
                <a:lnTo>
                  <a:pt x="3357372" y="4572"/>
                </a:lnTo>
                <a:lnTo>
                  <a:pt x="3352800" y="0"/>
                </a:lnTo>
                <a:lnTo>
                  <a:pt x="3340607" y="0"/>
                </a:lnTo>
                <a:lnTo>
                  <a:pt x="3335274" y="4572"/>
                </a:lnTo>
                <a:lnTo>
                  <a:pt x="3335274" y="16764"/>
                </a:lnTo>
                <a:lnTo>
                  <a:pt x="3340607" y="22098"/>
                </a:lnTo>
                <a:lnTo>
                  <a:pt x="3352800" y="22098"/>
                </a:lnTo>
                <a:lnTo>
                  <a:pt x="3357372" y="16764"/>
                </a:lnTo>
                <a:close/>
              </a:path>
              <a:path w="8116570" h="22225">
                <a:moveTo>
                  <a:pt x="3402329" y="16764"/>
                </a:moveTo>
                <a:lnTo>
                  <a:pt x="3402329" y="4572"/>
                </a:lnTo>
                <a:lnTo>
                  <a:pt x="3396996" y="0"/>
                </a:lnTo>
                <a:lnTo>
                  <a:pt x="3384804" y="0"/>
                </a:lnTo>
                <a:lnTo>
                  <a:pt x="3379470" y="4572"/>
                </a:lnTo>
                <a:lnTo>
                  <a:pt x="3379470" y="16764"/>
                </a:lnTo>
                <a:lnTo>
                  <a:pt x="3384804" y="22098"/>
                </a:lnTo>
                <a:lnTo>
                  <a:pt x="3396996" y="22098"/>
                </a:lnTo>
                <a:lnTo>
                  <a:pt x="3402329" y="16764"/>
                </a:lnTo>
                <a:close/>
              </a:path>
              <a:path w="8116570" h="22225">
                <a:moveTo>
                  <a:pt x="3446526" y="16764"/>
                </a:moveTo>
                <a:lnTo>
                  <a:pt x="3446526" y="4572"/>
                </a:lnTo>
                <a:lnTo>
                  <a:pt x="3441192" y="0"/>
                </a:lnTo>
                <a:lnTo>
                  <a:pt x="3429000" y="0"/>
                </a:lnTo>
                <a:lnTo>
                  <a:pt x="3424428" y="4572"/>
                </a:lnTo>
                <a:lnTo>
                  <a:pt x="3424428" y="16764"/>
                </a:lnTo>
                <a:lnTo>
                  <a:pt x="3429000" y="22098"/>
                </a:lnTo>
                <a:lnTo>
                  <a:pt x="3441192" y="22098"/>
                </a:lnTo>
                <a:lnTo>
                  <a:pt x="3446526" y="16764"/>
                </a:lnTo>
                <a:close/>
              </a:path>
              <a:path w="8116570" h="22225">
                <a:moveTo>
                  <a:pt x="3490722" y="16764"/>
                </a:moveTo>
                <a:lnTo>
                  <a:pt x="3490722" y="4572"/>
                </a:lnTo>
                <a:lnTo>
                  <a:pt x="3486150" y="0"/>
                </a:lnTo>
                <a:lnTo>
                  <a:pt x="3473957" y="0"/>
                </a:lnTo>
                <a:lnTo>
                  <a:pt x="3468624" y="4572"/>
                </a:lnTo>
                <a:lnTo>
                  <a:pt x="3468624" y="16764"/>
                </a:lnTo>
                <a:lnTo>
                  <a:pt x="3473957" y="22098"/>
                </a:lnTo>
                <a:lnTo>
                  <a:pt x="3486150" y="22098"/>
                </a:lnTo>
                <a:lnTo>
                  <a:pt x="3490722" y="16764"/>
                </a:lnTo>
                <a:close/>
              </a:path>
              <a:path w="8116570" h="22225">
                <a:moveTo>
                  <a:pt x="3535679" y="16764"/>
                </a:moveTo>
                <a:lnTo>
                  <a:pt x="3535679" y="4572"/>
                </a:lnTo>
                <a:lnTo>
                  <a:pt x="3530346" y="0"/>
                </a:lnTo>
                <a:lnTo>
                  <a:pt x="3518154" y="0"/>
                </a:lnTo>
                <a:lnTo>
                  <a:pt x="3512820" y="4572"/>
                </a:lnTo>
                <a:lnTo>
                  <a:pt x="3512820" y="16764"/>
                </a:lnTo>
                <a:lnTo>
                  <a:pt x="3518154" y="22098"/>
                </a:lnTo>
                <a:lnTo>
                  <a:pt x="3530346" y="22098"/>
                </a:lnTo>
                <a:lnTo>
                  <a:pt x="3535679" y="16764"/>
                </a:lnTo>
                <a:close/>
              </a:path>
              <a:path w="8116570" h="22225">
                <a:moveTo>
                  <a:pt x="3579876" y="16764"/>
                </a:moveTo>
                <a:lnTo>
                  <a:pt x="3579876" y="4572"/>
                </a:lnTo>
                <a:lnTo>
                  <a:pt x="3574542" y="0"/>
                </a:lnTo>
                <a:lnTo>
                  <a:pt x="3562350" y="0"/>
                </a:lnTo>
                <a:lnTo>
                  <a:pt x="3557778" y="4572"/>
                </a:lnTo>
                <a:lnTo>
                  <a:pt x="3557778" y="16764"/>
                </a:lnTo>
                <a:lnTo>
                  <a:pt x="3562350" y="22098"/>
                </a:lnTo>
                <a:lnTo>
                  <a:pt x="3574542" y="22098"/>
                </a:lnTo>
                <a:lnTo>
                  <a:pt x="3579876" y="16764"/>
                </a:lnTo>
                <a:close/>
              </a:path>
              <a:path w="8116570" h="22225">
                <a:moveTo>
                  <a:pt x="3624072" y="16764"/>
                </a:moveTo>
                <a:lnTo>
                  <a:pt x="3624072" y="4572"/>
                </a:lnTo>
                <a:lnTo>
                  <a:pt x="3619500" y="0"/>
                </a:lnTo>
                <a:lnTo>
                  <a:pt x="3607307" y="0"/>
                </a:lnTo>
                <a:lnTo>
                  <a:pt x="3601974" y="4572"/>
                </a:lnTo>
                <a:lnTo>
                  <a:pt x="3601974" y="16764"/>
                </a:lnTo>
                <a:lnTo>
                  <a:pt x="3607307" y="22098"/>
                </a:lnTo>
                <a:lnTo>
                  <a:pt x="3619500" y="22098"/>
                </a:lnTo>
                <a:lnTo>
                  <a:pt x="3624072" y="16764"/>
                </a:lnTo>
                <a:close/>
              </a:path>
              <a:path w="8116570" h="22225">
                <a:moveTo>
                  <a:pt x="3669029" y="16764"/>
                </a:moveTo>
                <a:lnTo>
                  <a:pt x="3669029" y="4572"/>
                </a:lnTo>
                <a:lnTo>
                  <a:pt x="3663696" y="0"/>
                </a:lnTo>
                <a:lnTo>
                  <a:pt x="3651504" y="0"/>
                </a:lnTo>
                <a:lnTo>
                  <a:pt x="3646931" y="4572"/>
                </a:lnTo>
                <a:lnTo>
                  <a:pt x="3646931" y="16764"/>
                </a:lnTo>
                <a:lnTo>
                  <a:pt x="3651504" y="22098"/>
                </a:lnTo>
                <a:lnTo>
                  <a:pt x="3663696" y="22098"/>
                </a:lnTo>
                <a:lnTo>
                  <a:pt x="3669029" y="16764"/>
                </a:lnTo>
                <a:close/>
              </a:path>
              <a:path w="8116570" h="22225">
                <a:moveTo>
                  <a:pt x="3713226" y="16764"/>
                </a:moveTo>
                <a:lnTo>
                  <a:pt x="3713226" y="4572"/>
                </a:lnTo>
                <a:lnTo>
                  <a:pt x="3708654" y="0"/>
                </a:lnTo>
                <a:lnTo>
                  <a:pt x="3695700" y="0"/>
                </a:lnTo>
                <a:lnTo>
                  <a:pt x="3691128" y="4572"/>
                </a:lnTo>
                <a:lnTo>
                  <a:pt x="3691128" y="16764"/>
                </a:lnTo>
                <a:lnTo>
                  <a:pt x="3695700" y="22098"/>
                </a:lnTo>
                <a:lnTo>
                  <a:pt x="3708654" y="22098"/>
                </a:lnTo>
                <a:lnTo>
                  <a:pt x="3713226" y="16764"/>
                </a:lnTo>
                <a:close/>
              </a:path>
              <a:path w="8116570" h="22225">
                <a:moveTo>
                  <a:pt x="3757422" y="16764"/>
                </a:moveTo>
                <a:lnTo>
                  <a:pt x="3757422" y="4572"/>
                </a:lnTo>
                <a:lnTo>
                  <a:pt x="3752850" y="0"/>
                </a:lnTo>
                <a:lnTo>
                  <a:pt x="3740657" y="0"/>
                </a:lnTo>
                <a:lnTo>
                  <a:pt x="3735324" y="4572"/>
                </a:lnTo>
                <a:lnTo>
                  <a:pt x="3735324" y="16764"/>
                </a:lnTo>
                <a:lnTo>
                  <a:pt x="3740657" y="22098"/>
                </a:lnTo>
                <a:lnTo>
                  <a:pt x="3752850" y="22098"/>
                </a:lnTo>
                <a:lnTo>
                  <a:pt x="3757422" y="16764"/>
                </a:lnTo>
                <a:close/>
              </a:path>
              <a:path w="8116570" h="22225">
                <a:moveTo>
                  <a:pt x="3802379" y="16764"/>
                </a:moveTo>
                <a:lnTo>
                  <a:pt x="3802379" y="4572"/>
                </a:lnTo>
                <a:lnTo>
                  <a:pt x="3797046" y="0"/>
                </a:lnTo>
                <a:lnTo>
                  <a:pt x="3784854" y="0"/>
                </a:lnTo>
                <a:lnTo>
                  <a:pt x="3780281" y="4572"/>
                </a:lnTo>
                <a:lnTo>
                  <a:pt x="3780281" y="16764"/>
                </a:lnTo>
                <a:lnTo>
                  <a:pt x="3784854" y="22098"/>
                </a:lnTo>
                <a:lnTo>
                  <a:pt x="3797046" y="22098"/>
                </a:lnTo>
                <a:lnTo>
                  <a:pt x="3802379" y="16764"/>
                </a:lnTo>
                <a:close/>
              </a:path>
              <a:path w="8116570" h="22225">
                <a:moveTo>
                  <a:pt x="3846576" y="16764"/>
                </a:moveTo>
                <a:lnTo>
                  <a:pt x="3846576" y="4572"/>
                </a:lnTo>
                <a:lnTo>
                  <a:pt x="3842004" y="0"/>
                </a:lnTo>
                <a:lnTo>
                  <a:pt x="3829050" y="0"/>
                </a:lnTo>
                <a:lnTo>
                  <a:pt x="3824478" y="4572"/>
                </a:lnTo>
                <a:lnTo>
                  <a:pt x="3824478" y="16764"/>
                </a:lnTo>
                <a:lnTo>
                  <a:pt x="3829050" y="22098"/>
                </a:lnTo>
                <a:lnTo>
                  <a:pt x="3842004" y="22098"/>
                </a:lnTo>
                <a:lnTo>
                  <a:pt x="3846576" y="16764"/>
                </a:lnTo>
                <a:close/>
              </a:path>
              <a:path w="8116570" h="22225">
                <a:moveTo>
                  <a:pt x="3891533" y="16764"/>
                </a:moveTo>
                <a:lnTo>
                  <a:pt x="3891533" y="4572"/>
                </a:lnTo>
                <a:lnTo>
                  <a:pt x="3886200" y="0"/>
                </a:lnTo>
                <a:lnTo>
                  <a:pt x="3874007" y="0"/>
                </a:lnTo>
                <a:lnTo>
                  <a:pt x="3868674" y="4572"/>
                </a:lnTo>
                <a:lnTo>
                  <a:pt x="3868674" y="16764"/>
                </a:lnTo>
                <a:lnTo>
                  <a:pt x="3874007" y="22098"/>
                </a:lnTo>
                <a:lnTo>
                  <a:pt x="3886200" y="22098"/>
                </a:lnTo>
                <a:lnTo>
                  <a:pt x="3891533" y="16764"/>
                </a:lnTo>
                <a:close/>
              </a:path>
              <a:path w="8116570" h="22225">
                <a:moveTo>
                  <a:pt x="3935729" y="16764"/>
                </a:moveTo>
                <a:lnTo>
                  <a:pt x="3935729" y="4572"/>
                </a:lnTo>
                <a:lnTo>
                  <a:pt x="3930396" y="0"/>
                </a:lnTo>
                <a:lnTo>
                  <a:pt x="3918204" y="0"/>
                </a:lnTo>
                <a:lnTo>
                  <a:pt x="3913631" y="4572"/>
                </a:lnTo>
                <a:lnTo>
                  <a:pt x="3913631" y="16764"/>
                </a:lnTo>
                <a:lnTo>
                  <a:pt x="3918204" y="22098"/>
                </a:lnTo>
                <a:lnTo>
                  <a:pt x="3930396" y="22098"/>
                </a:lnTo>
                <a:lnTo>
                  <a:pt x="3935729" y="16764"/>
                </a:lnTo>
                <a:close/>
              </a:path>
              <a:path w="8116570" h="22225">
                <a:moveTo>
                  <a:pt x="3979926" y="16764"/>
                </a:moveTo>
                <a:lnTo>
                  <a:pt x="3979926" y="4572"/>
                </a:lnTo>
                <a:lnTo>
                  <a:pt x="3975354" y="0"/>
                </a:lnTo>
                <a:lnTo>
                  <a:pt x="3963162" y="0"/>
                </a:lnTo>
                <a:lnTo>
                  <a:pt x="3957828" y="4572"/>
                </a:lnTo>
                <a:lnTo>
                  <a:pt x="3957828" y="16764"/>
                </a:lnTo>
                <a:lnTo>
                  <a:pt x="3963162" y="22098"/>
                </a:lnTo>
                <a:lnTo>
                  <a:pt x="3975354" y="22098"/>
                </a:lnTo>
                <a:lnTo>
                  <a:pt x="3979926" y="16764"/>
                </a:lnTo>
                <a:close/>
              </a:path>
              <a:path w="8116570" h="22225">
                <a:moveTo>
                  <a:pt x="4024883" y="16764"/>
                </a:moveTo>
                <a:lnTo>
                  <a:pt x="4024883" y="4572"/>
                </a:lnTo>
                <a:lnTo>
                  <a:pt x="4019550" y="0"/>
                </a:lnTo>
                <a:lnTo>
                  <a:pt x="4007357" y="0"/>
                </a:lnTo>
                <a:lnTo>
                  <a:pt x="4002024" y="4572"/>
                </a:lnTo>
                <a:lnTo>
                  <a:pt x="4002024" y="16764"/>
                </a:lnTo>
                <a:lnTo>
                  <a:pt x="4007357" y="22098"/>
                </a:lnTo>
                <a:lnTo>
                  <a:pt x="4019550" y="22098"/>
                </a:lnTo>
                <a:lnTo>
                  <a:pt x="4024883" y="16764"/>
                </a:lnTo>
                <a:close/>
              </a:path>
              <a:path w="8116570" h="22225">
                <a:moveTo>
                  <a:pt x="4069079" y="16764"/>
                </a:moveTo>
                <a:lnTo>
                  <a:pt x="4069079" y="4572"/>
                </a:lnTo>
                <a:lnTo>
                  <a:pt x="4063746" y="0"/>
                </a:lnTo>
                <a:lnTo>
                  <a:pt x="4051554" y="0"/>
                </a:lnTo>
                <a:lnTo>
                  <a:pt x="4046981" y="4572"/>
                </a:lnTo>
                <a:lnTo>
                  <a:pt x="4046981" y="16764"/>
                </a:lnTo>
                <a:lnTo>
                  <a:pt x="4051554" y="22098"/>
                </a:lnTo>
                <a:lnTo>
                  <a:pt x="4063746" y="22098"/>
                </a:lnTo>
                <a:lnTo>
                  <a:pt x="4069079" y="16764"/>
                </a:lnTo>
                <a:close/>
              </a:path>
              <a:path w="8116570" h="22225">
                <a:moveTo>
                  <a:pt x="4113276" y="16764"/>
                </a:moveTo>
                <a:lnTo>
                  <a:pt x="4113276" y="4572"/>
                </a:lnTo>
                <a:lnTo>
                  <a:pt x="4108704" y="0"/>
                </a:lnTo>
                <a:lnTo>
                  <a:pt x="4096512" y="0"/>
                </a:lnTo>
                <a:lnTo>
                  <a:pt x="4091178" y="4572"/>
                </a:lnTo>
                <a:lnTo>
                  <a:pt x="4091178" y="16764"/>
                </a:lnTo>
                <a:lnTo>
                  <a:pt x="4096512" y="22098"/>
                </a:lnTo>
                <a:lnTo>
                  <a:pt x="4108704" y="22098"/>
                </a:lnTo>
                <a:lnTo>
                  <a:pt x="4113276" y="16764"/>
                </a:lnTo>
                <a:close/>
              </a:path>
              <a:path w="8116570" h="22225">
                <a:moveTo>
                  <a:pt x="4158233" y="16764"/>
                </a:moveTo>
                <a:lnTo>
                  <a:pt x="4158233" y="4572"/>
                </a:lnTo>
                <a:lnTo>
                  <a:pt x="4152900" y="0"/>
                </a:lnTo>
                <a:lnTo>
                  <a:pt x="4140707" y="0"/>
                </a:lnTo>
                <a:lnTo>
                  <a:pt x="4135374" y="4572"/>
                </a:lnTo>
                <a:lnTo>
                  <a:pt x="4135374" y="16764"/>
                </a:lnTo>
                <a:lnTo>
                  <a:pt x="4140707" y="22098"/>
                </a:lnTo>
                <a:lnTo>
                  <a:pt x="4152900" y="22098"/>
                </a:lnTo>
                <a:lnTo>
                  <a:pt x="4158233" y="16764"/>
                </a:lnTo>
                <a:close/>
              </a:path>
              <a:path w="8116570" h="22225">
                <a:moveTo>
                  <a:pt x="4202430" y="16764"/>
                </a:moveTo>
                <a:lnTo>
                  <a:pt x="4202430" y="4572"/>
                </a:lnTo>
                <a:lnTo>
                  <a:pt x="4197858" y="0"/>
                </a:lnTo>
                <a:lnTo>
                  <a:pt x="4184904" y="0"/>
                </a:lnTo>
                <a:lnTo>
                  <a:pt x="4180331" y="4572"/>
                </a:lnTo>
                <a:lnTo>
                  <a:pt x="4180331" y="16764"/>
                </a:lnTo>
                <a:lnTo>
                  <a:pt x="4184904" y="22098"/>
                </a:lnTo>
                <a:lnTo>
                  <a:pt x="4197858" y="22098"/>
                </a:lnTo>
                <a:lnTo>
                  <a:pt x="4202430" y="16764"/>
                </a:lnTo>
                <a:close/>
              </a:path>
              <a:path w="8116570" h="22225">
                <a:moveTo>
                  <a:pt x="4246626" y="16764"/>
                </a:moveTo>
                <a:lnTo>
                  <a:pt x="4246626" y="4572"/>
                </a:lnTo>
                <a:lnTo>
                  <a:pt x="4242054" y="0"/>
                </a:lnTo>
                <a:lnTo>
                  <a:pt x="4229862" y="0"/>
                </a:lnTo>
                <a:lnTo>
                  <a:pt x="4224528" y="4572"/>
                </a:lnTo>
                <a:lnTo>
                  <a:pt x="4224528" y="16764"/>
                </a:lnTo>
                <a:lnTo>
                  <a:pt x="4229862" y="22098"/>
                </a:lnTo>
                <a:lnTo>
                  <a:pt x="4242054" y="22098"/>
                </a:lnTo>
                <a:lnTo>
                  <a:pt x="4246626" y="16764"/>
                </a:lnTo>
                <a:close/>
              </a:path>
              <a:path w="8116570" h="22225">
                <a:moveTo>
                  <a:pt x="4291583" y="16764"/>
                </a:moveTo>
                <a:lnTo>
                  <a:pt x="4291583" y="4572"/>
                </a:lnTo>
                <a:lnTo>
                  <a:pt x="4286250" y="0"/>
                </a:lnTo>
                <a:lnTo>
                  <a:pt x="4274058" y="0"/>
                </a:lnTo>
                <a:lnTo>
                  <a:pt x="4269485" y="4572"/>
                </a:lnTo>
                <a:lnTo>
                  <a:pt x="4269485" y="16764"/>
                </a:lnTo>
                <a:lnTo>
                  <a:pt x="4274058" y="22098"/>
                </a:lnTo>
                <a:lnTo>
                  <a:pt x="4286250" y="22098"/>
                </a:lnTo>
                <a:lnTo>
                  <a:pt x="4291583" y="16764"/>
                </a:lnTo>
                <a:close/>
              </a:path>
              <a:path w="8116570" h="22225">
                <a:moveTo>
                  <a:pt x="4335780" y="16764"/>
                </a:moveTo>
                <a:lnTo>
                  <a:pt x="4335780" y="4572"/>
                </a:lnTo>
                <a:lnTo>
                  <a:pt x="4331208" y="0"/>
                </a:lnTo>
                <a:lnTo>
                  <a:pt x="4318254" y="0"/>
                </a:lnTo>
                <a:lnTo>
                  <a:pt x="4313682" y="4572"/>
                </a:lnTo>
                <a:lnTo>
                  <a:pt x="4313682" y="16764"/>
                </a:lnTo>
                <a:lnTo>
                  <a:pt x="4318254" y="22098"/>
                </a:lnTo>
                <a:lnTo>
                  <a:pt x="4331208" y="22098"/>
                </a:lnTo>
                <a:lnTo>
                  <a:pt x="4335780" y="16764"/>
                </a:lnTo>
                <a:close/>
              </a:path>
              <a:path w="8116570" h="22225">
                <a:moveTo>
                  <a:pt x="4380738" y="16764"/>
                </a:moveTo>
                <a:lnTo>
                  <a:pt x="4380738" y="4572"/>
                </a:lnTo>
                <a:lnTo>
                  <a:pt x="4375404" y="0"/>
                </a:lnTo>
                <a:lnTo>
                  <a:pt x="4363212" y="0"/>
                </a:lnTo>
                <a:lnTo>
                  <a:pt x="4357878" y="4572"/>
                </a:lnTo>
                <a:lnTo>
                  <a:pt x="4357878" y="16764"/>
                </a:lnTo>
                <a:lnTo>
                  <a:pt x="4363212" y="22098"/>
                </a:lnTo>
                <a:lnTo>
                  <a:pt x="4375404" y="22098"/>
                </a:lnTo>
                <a:lnTo>
                  <a:pt x="4380738" y="16764"/>
                </a:lnTo>
                <a:close/>
              </a:path>
              <a:path w="8116570" h="22225">
                <a:moveTo>
                  <a:pt x="4424933" y="16764"/>
                </a:moveTo>
                <a:lnTo>
                  <a:pt x="4424933" y="4572"/>
                </a:lnTo>
                <a:lnTo>
                  <a:pt x="4419600" y="0"/>
                </a:lnTo>
                <a:lnTo>
                  <a:pt x="4407408" y="0"/>
                </a:lnTo>
                <a:lnTo>
                  <a:pt x="4402835" y="4572"/>
                </a:lnTo>
                <a:lnTo>
                  <a:pt x="4402835" y="16764"/>
                </a:lnTo>
                <a:lnTo>
                  <a:pt x="4407408" y="22098"/>
                </a:lnTo>
                <a:lnTo>
                  <a:pt x="4419600" y="22098"/>
                </a:lnTo>
                <a:lnTo>
                  <a:pt x="4424933" y="16764"/>
                </a:lnTo>
                <a:close/>
              </a:path>
              <a:path w="8116570" h="22225">
                <a:moveTo>
                  <a:pt x="4469130" y="16764"/>
                </a:moveTo>
                <a:lnTo>
                  <a:pt x="4469130" y="4572"/>
                </a:lnTo>
                <a:lnTo>
                  <a:pt x="4464558" y="0"/>
                </a:lnTo>
                <a:lnTo>
                  <a:pt x="4452366" y="0"/>
                </a:lnTo>
                <a:lnTo>
                  <a:pt x="4447032" y="4572"/>
                </a:lnTo>
                <a:lnTo>
                  <a:pt x="4447032" y="16764"/>
                </a:lnTo>
                <a:lnTo>
                  <a:pt x="4452366" y="22098"/>
                </a:lnTo>
                <a:lnTo>
                  <a:pt x="4464558" y="22098"/>
                </a:lnTo>
                <a:lnTo>
                  <a:pt x="4469130" y="16764"/>
                </a:lnTo>
                <a:close/>
              </a:path>
              <a:path w="8116570" h="22225">
                <a:moveTo>
                  <a:pt x="4514088" y="16764"/>
                </a:moveTo>
                <a:lnTo>
                  <a:pt x="4514088" y="4572"/>
                </a:lnTo>
                <a:lnTo>
                  <a:pt x="4508754" y="0"/>
                </a:lnTo>
                <a:lnTo>
                  <a:pt x="4496562" y="0"/>
                </a:lnTo>
                <a:lnTo>
                  <a:pt x="4491228" y="4572"/>
                </a:lnTo>
                <a:lnTo>
                  <a:pt x="4491228" y="16764"/>
                </a:lnTo>
                <a:lnTo>
                  <a:pt x="4496562" y="22098"/>
                </a:lnTo>
                <a:lnTo>
                  <a:pt x="4508754" y="22098"/>
                </a:lnTo>
                <a:lnTo>
                  <a:pt x="4514088" y="16764"/>
                </a:lnTo>
                <a:close/>
              </a:path>
              <a:path w="8116570" h="22225">
                <a:moveTo>
                  <a:pt x="4558283" y="16764"/>
                </a:moveTo>
                <a:lnTo>
                  <a:pt x="4558283" y="4572"/>
                </a:lnTo>
                <a:lnTo>
                  <a:pt x="4552950" y="0"/>
                </a:lnTo>
                <a:lnTo>
                  <a:pt x="4540758" y="0"/>
                </a:lnTo>
                <a:lnTo>
                  <a:pt x="4536185" y="4572"/>
                </a:lnTo>
                <a:lnTo>
                  <a:pt x="4536185" y="16764"/>
                </a:lnTo>
                <a:lnTo>
                  <a:pt x="4540758" y="22098"/>
                </a:lnTo>
                <a:lnTo>
                  <a:pt x="4552950" y="22098"/>
                </a:lnTo>
                <a:lnTo>
                  <a:pt x="4558283" y="16764"/>
                </a:lnTo>
                <a:close/>
              </a:path>
              <a:path w="8116570" h="22225">
                <a:moveTo>
                  <a:pt x="4602480" y="16764"/>
                </a:moveTo>
                <a:lnTo>
                  <a:pt x="4602480" y="4572"/>
                </a:lnTo>
                <a:lnTo>
                  <a:pt x="4597908" y="0"/>
                </a:lnTo>
                <a:lnTo>
                  <a:pt x="4585716" y="0"/>
                </a:lnTo>
                <a:lnTo>
                  <a:pt x="4580382" y="4572"/>
                </a:lnTo>
                <a:lnTo>
                  <a:pt x="4580382" y="16764"/>
                </a:lnTo>
                <a:lnTo>
                  <a:pt x="4585716" y="22098"/>
                </a:lnTo>
                <a:lnTo>
                  <a:pt x="4597908" y="22098"/>
                </a:lnTo>
                <a:lnTo>
                  <a:pt x="4602480" y="16764"/>
                </a:lnTo>
                <a:close/>
              </a:path>
              <a:path w="8116570" h="22225">
                <a:moveTo>
                  <a:pt x="4647438" y="16764"/>
                </a:moveTo>
                <a:lnTo>
                  <a:pt x="4647438" y="4572"/>
                </a:lnTo>
                <a:lnTo>
                  <a:pt x="4642104" y="0"/>
                </a:lnTo>
                <a:lnTo>
                  <a:pt x="4629912" y="0"/>
                </a:lnTo>
                <a:lnTo>
                  <a:pt x="4624578" y="4572"/>
                </a:lnTo>
                <a:lnTo>
                  <a:pt x="4624578" y="16764"/>
                </a:lnTo>
                <a:lnTo>
                  <a:pt x="4629912" y="22098"/>
                </a:lnTo>
                <a:lnTo>
                  <a:pt x="4642104" y="22098"/>
                </a:lnTo>
                <a:lnTo>
                  <a:pt x="4647438" y="16764"/>
                </a:lnTo>
                <a:close/>
              </a:path>
              <a:path w="8116570" h="22225">
                <a:moveTo>
                  <a:pt x="4691633" y="16764"/>
                </a:moveTo>
                <a:lnTo>
                  <a:pt x="4691633" y="4572"/>
                </a:lnTo>
                <a:lnTo>
                  <a:pt x="4687062" y="0"/>
                </a:lnTo>
                <a:lnTo>
                  <a:pt x="4674108" y="0"/>
                </a:lnTo>
                <a:lnTo>
                  <a:pt x="4669535" y="4572"/>
                </a:lnTo>
                <a:lnTo>
                  <a:pt x="4669535" y="16764"/>
                </a:lnTo>
                <a:lnTo>
                  <a:pt x="4674108" y="22098"/>
                </a:lnTo>
                <a:lnTo>
                  <a:pt x="4687062" y="22098"/>
                </a:lnTo>
                <a:lnTo>
                  <a:pt x="4691633" y="16764"/>
                </a:lnTo>
                <a:close/>
              </a:path>
              <a:path w="8116570" h="22225">
                <a:moveTo>
                  <a:pt x="4735830" y="16764"/>
                </a:moveTo>
                <a:lnTo>
                  <a:pt x="4735830" y="4572"/>
                </a:lnTo>
                <a:lnTo>
                  <a:pt x="4731258" y="0"/>
                </a:lnTo>
                <a:lnTo>
                  <a:pt x="4719066" y="0"/>
                </a:lnTo>
                <a:lnTo>
                  <a:pt x="4713732" y="4572"/>
                </a:lnTo>
                <a:lnTo>
                  <a:pt x="4713732" y="16764"/>
                </a:lnTo>
                <a:lnTo>
                  <a:pt x="4719066" y="22098"/>
                </a:lnTo>
                <a:lnTo>
                  <a:pt x="4731258" y="22098"/>
                </a:lnTo>
                <a:lnTo>
                  <a:pt x="4735830" y="16764"/>
                </a:lnTo>
                <a:close/>
              </a:path>
              <a:path w="8116570" h="22225">
                <a:moveTo>
                  <a:pt x="4780788" y="16764"/>
                </a:moveTo>
                <a:lnTo>
                  <a:pt x="4780788" y="4572"/>
                </a:lnTo>
                <a:lnTo>
                  <a:pt x="4775454" y="0"/>
                </a:lnTo>
                <a:lnTo>
                  <a:pt x="4763262" y="0"/>
                </a:lnTo>
                <a:lnTo>
                  <a:pt x="4758690" y="4572"/>
                </a:lnTo>
                <a:lnTo>
                  <a:pt x="4758690" y="16764"/>
                </a:lnTo>
                <a:lnTo>
                  <a:pt x="4763262" y="22098"/>
                </a:lnTo>
                <a:lnTo>
                  <a:pt x="4775454" y="22098"/>
                </a:lnTo>
                <a:lnTo>
                  <a:pt x="4780788" y="16764"/>
                </a:lnTo>
                <a:close/>
              </a:path>
              <a:path w="8116570" h="22225">
                <a:moveTo>
                  <a:pt x="4824983" y="16764"/>
                </a:moveTo>
                <a:lnTo>
                  <a:pt x="4824983" y="4572"/>
                </a:lnTo>
                <a:lnTo>
                  <a:pt x="4820412" y="0"/>
                </a:lnTo>
                <a:lnTo>
                  <a:pt x="4807458" y="0"/>
                </a:lnTo>
                <a:lnTo>
                  <a:pt x="4802885" y="4572"/>
                </a:lnTo>
                <a:lnTo>
                  <a:pt x="4802885" y="16764"/>
                </a:lnTo>
                <a:lnTo>
                  <a:pt x="4807458" y="22098"/>
                </a:lnTo>
                <a:lnTo>
                  <a:pt x="4820412" y="22098"/>
                </a:lnTo>
                <a:lnTo>
                  <a:pt x="4824983" y="16764"/>
                </a:lnTo>
                <a:close/>
              </a:path>
              <a:path w="8116570" h="22225">
                <a:moveTo>
                  <a:pt x="4869180" y="16764"/>
                </a:moveTo>
                <a:lnTo>
                  <a:pt x="4869180" y="4572"/>
                </a:lnTo>
                <a:lnTo>
                  <a:pt x="4864608" y="0"/>
                </a:lnTo>
                <a:lnTo>
                  <a:pt x="4852416" y="0"/>
                </a:lnTo>
                <a:lnTo>
                  <a:pt x="4847082" y="4572"/>
                </a:lnTo>
                <a:lnTo>
                  <a:pt x="4847082" y="16764"/>
                </a:lnTo>
                <a:lnTo>
                  <a:pt x="4852416" y="22098"/>
                </a:lnTo>
                <a:lnTo>
                  <a:pt x="4864608" y="22098"/>
                </a:lnTo>
                <a:lnTo>
                  <a:pt x="4869180" y="16764"/>
                </a:lnTo>
                <a:close/>
              </a:path>
              <a:path w="8116570" h="22225">
                <a:moveTo>
                  <a:pt x="4914138" y="16764"/>
                </a:moveTo>
                <a:lnTo>
                  <a:pt x="4914138" y="4572"/>
                </a:lnTo>
                <a:lnTo>
                  <a:pt x="4908804" y="0"/>
                </a:lnTo>
                <a:lnTo>
                  <a:pt x="4896612" y="0"/>
                </a:lnTo>
                <a:lnTo>
                  <a:pt x="4892040" y="4572"/>
                </a:lnTo>
                <a:lnTo>
                  <a:pt x="4892040" y="16764"/>
                </a:lnTo>
                <a:lnTo>
                  <a:pt x="4896612" y="22098"/>
                </a:lnTo>
                <a:lnTo>
                  <a:pt x="4908804" y="22098"/>
                </a:lnTo>
                <a:lnTo>
                  <a:pt x="4914138" y="16764"/>
                </a:lnTo>
                <a:close/>
              </a:path>
              <a:path w="8116570" h="22225">
                <a:moveTo>
                  <a:pt x="4958333" y="16764"/>
                </a:moveTo>
                <a:lnTo>
                  <a:pt x="4958333" y="4572"/>
                </a:lnTo>
                <a:lnTo>
                  <a:pt x="4953762" y="0"/>
                </a:lnTo>
                <a:lnTo>
                  <a:pt x="4941570" y="0"/>
                </a:lnTo>
                <a:lnTo>
                  <a:pt x="4936235" y="4572"/>
                </a:lnTo>
                <a:lnTo>
                  <a:pt x="4936235" y="16764"/>
                </a:lnTo>
                <a:lnTo>
                  <a:pt x="4941570" y="22098"/>
                </a:lnTo>
                <a:lnTo>
                  <a:pt x="4953762" y="22098"/>
                </a:lnTo>
                <a:lnTo>
                  <a:pt x="4958333" y="16764"/>
                </a:lnTo>
                <a:close/>
              </a:path>
              <a:path w="8116570" h="22225">
                <a:moveTo>
                  <a:pt x="5003279" y="16764"/>
                </a:moveTo>
                <a:lnTo>
                  <a:pt x="5003279" y="4572"/>
                </a:lnTo>
                <a:lnTo>
                  <a:pt x="4997958" y="0"/>
                </a:lnTo>
                <a:lnTo>
                  <a:pt x="4985766" y="0"/>
                </a:lnTo>
                <a:lnTo>
                  <a:pt x="4980432" y="4572"/>
                </a:lnTo>
                <a:lnTo>
                  <a:pt x="4980432" y="16764"/>
                </a:lnTo>
                <a:lnTo>
                  <a:pt x="4985766" y="22098"/>
                </a:lnTo>
                <a:lnTo>
                  <a:pt x="4997958" y="22098"/>
                </a:lnTo>
                <a:lnTo>
                  <a:pt x="5003279" y="16764"/>
                </a:lnTo>
                <a:close/>
              </a:path>
              <a:path w="8116570" h="22225">
                <a:moveTo>
                  <a:pt x="5047488" y="16764"/>
                </a:moveTo>
                <a:lnTo>
                  <a:pt x="5047488" y="4572"/>
                </a:lnTo>
                <a:lnTo>
                  <a:pt x="5042141" y="0"/>
                </a:lnTo>
                <a:lnTo>
                  <a:pt x="5029962" y="0"/>
                </a:lnTo>
                <a:lnTo>
                  <a:pt x="5025377" y="4572"/>
                </a:lnTo>
                <a:lnTo>
                  <a:pt x="5025377" y="16764"/>
                </a:lnTo>
                <a:lnTo>
                  <a:pt x="5029962" y="22098"/>
                </a:lnTo>
                <a:lnTo>
                  <a:pt x="5042141" y="22098"/>
                </a:lnTo>
                <a:lnTo>
                  <a:pt x="5047488" y="16764"/>
                </a:lnTo>
                <a:close/>
              </a:path>
              <a:path w="8116570" h="22225">
                <a:moveTo>
                  <a:pt x="5091683" y="16764"/>
                </a:moveTo>
                <a:lnTo>
                  <a:pt x="5091683" y="4572"/>
                </a:lnTo>
                <a:lnTo>
                  <a:pt x="5087112" y="0"/>
                </a:lnTo>
                <a:lnTo>
                  <a:pt x="5074920" y="0"/>
                </a:lnTo>
                <a:lnTo>
                  <a:pt x="5069573" y="4572"/>
                </a:lnTo>
                <a:lnTo>
                  <a:pt x="5069573" y="16764"/>
                </a:lnTo>
                <a:lnTo>
                  <a:pt x="5074920" y="22098"/>
                </a:lnTo>
                <a:lnTo>
                  <a:pt x="5087112" y="22098"/>
                </a:lnTo>
                <a:lnTo>
                  <a:pt x="5091683" y="16764"/>
                </a:lnTo>
                <a:close/>
              </a:path>
              <a:path w="8116570" h="22225">
                <a:moveTo>
                  <a:pt x="5136629" y="16764"/>
                </a:moveTo>
                <a:lnTo>
                  <a:pt x="5136629" y="4572"/>
                </a:lnTo>
                <a:lnTo>
                  <a:pt x="5131308" y="0"/>
                </a:lnTo>
                <a:lnTo>
                  <a:pt x="5119103" y="0"/>
                </a:lnTo>
                <a:lnTo>
                  <a:pt x="5113782" y="4572"/>
                </a:lnTo>
                <a:lnTo>
                  <a:pt x="5113782" y="16764"/>
                </a:lnTo>
                <a:lnTo>
                  <a:pt x="5119103" y="22098"/>
                </a:lnTo>
                <a:lnTo>
                  <a:pt x="5131308" y="22098"/>
                </a:lnTo>
                <a:lnTo>
                  <a:pt x="5136629" y="16764"/>
                </a:lnTo>
                <a:close/>
              </a:path>
              <a:path w="8116570" h="22225">
                <a:moveTo>
                  <a:pt x="5180838" y="16764"/>
                </a:moveTo>
                <a:lnTo>
                  <a:pt x="5180838" y="4572"/>
                </a:lnTo>
                <a:lnTo>
                  <a:pt x="5176253" y="0"/>
                </a:lnTo>
                <a:lnTo>
                  <a:pt x="5163312" y="0"/>
                </a:lnTo>
                <a:lnTo>
                  <a:pt x="5158727" y="4572"/>
                </a:lnTo>
                <a:lnTo>
                  <a:pt x="5158727" y="16764"/>
                </a:lnTo>
                <a:lnTo>
                  <a:pt x="5163312" y="22098"/>
                </a:lnTo>
                <a:lnTo>
                  <a:pt x="5176253" y="22098"/>
                </a:lnTo>
                <a:lnTo>
                  <a:pt x="5180838" y="16764"/>
                </a:lnTo>
                <a:close/>
              </a:path>
              <a:path w="8116570" h="22225">
                <a:moveTo>
                  <a:pt x="5225033" y="16764"/>
                </a:moveTo>
                <a:lnTo>
                  <a:pt x="5225033" y="4572"/>
                </a:lnTo>
                <a:lnTo>
                  <a:pt x="5220462" y="0"/>
                </a:lnTo>
                <a:lnTo>
                  <a:pt x="5208270" y="0"/>
                </a:lnTo>
                <a:lnTo>
                  <a:pt x="5202923" y="4572"/>
                </a:lnTo>
                <a:lnTo>
                  <a:pt x="5202923" y="16764"/>
                </a:lnTo>
                <a:lnTo>
                  <a:pt x="5208270" y="22098"/>
                </a:lnTo>
                <a:lnTo>
                  <a:pt x="5220462" y="22098"/>
                </a:lnTo>
                <a:lnTo>
                  <a:pt x="5225033" y="16764"/>
                </a:lnTo>
                <a:close/>
              </a:path>
              <a:path w="8116570" h="22225">
                <a:moveTo>
                  <a:pt x="5269979" y="16764"/>
                </a:moveTo>
                <a:lnTo>
                  <a:pt x="5269979" y="4572"/>
                </a:lnTo>
                <a:lnTo>
                  <a:pt x="5264658" y="0"/>
                </a:lnTo>
                <a:lnTo>
                  <a:pt x="5252453" y="0"/>
                </a:lnTo>
                <a:lnTo>
                  <a:pt x="5247894" y="4572"/>
                </a:lnTo>
                <a:lnTo>
                  <a:pt x="5247894" y="16764"/>
                </a:lnTo>
                <a:lnTo>
                  <a:pt x="5252453" y="22098"/>
                </a:lnTo>
                <a:lnTo>
                  <a:pt x="5264658" y="22098"/>
                </a:lnTo>
                <a:lnTo>
                  <a:pt x="5269979" y="16764"/>
                </a:lnTo>
                <a:close/>
              </a:path>
              <a:path w="8116570" h="22225">
                <a:moveTo>
                  <a:pt x="5314175" y="16764"/>
                </a:moveTo>
                <a:lnTo>
                  <a:pt x="5314175" y="4572"/>
                </a:lnTo>
                <a:lnTo>
                  <a:pt x="5309603" y="0"/>
                </a:lnTo>
                <a:lnTo>
                  <a:pt x="5296649" y="0"/>
                </a:lnTo>
                <a:lnTo>
                  <a:pt x="5292077" y="4572"/>
                </a:lnTo>
                <a:lnTo>
                  <a:pt x="5292077" y="16764"/>
                </a:lnTo>
                <a:lnTo>
                  <a:pt x="5296649" y="22098"/>
                </a:lnTo>
                <a:lnTo>
                  <a:pt x="5309603" y="22098"/>
                </a:lnTo>
                <a:lnTo>
                  <a:pt x="5314175" y="16764"/>
                </a:lnTo>
                <a:close/>
              </a:path>
              <a:path w="8116570" h="22225">
                <a:moveTo>
                  <a:pt x="5358383" y="16764"/>
                </a:moveTo>
                <a:lnTo>
                  <a:pt x="5358383" y="4572"/>
                </a:lnTo>
                <a:lnTo>
                  <a:pt x="5353799" y="0"/>
                </a:lnTo>
                <a:lnTo>
                  <a:pt x="5341620" y="0"/>
                </a:lnTo>
                <a:lnTo>
                  <a:pt x="5336273" y="4572"/>
                </a:lnTo>
                <a:lnTo>
                  <a:pt x="5336273" y="16764"/>
                </a:lnTo>
                <a:lnTo>
                  <a:pt x="5341620" y="22098"/>
                </a:lnTo>
                <a:lnTo>
                  <a:pt x="5353799" y="22098"/>
                </a:lnTo>
                <a:lnTo>
                  <a:pt x="5358383" y="16764"/>
                </a:lnTo>
                <a:close/>
              </a:path>
              <a:path w="8116570" h="22225">
                <a:moveTo>
                  <a:pt x="5403329" y="16764"/>
                </a:moveTo>
                <a:lnTo>
                  <a:pt x="5403329" y="4572"/>
                </a:lnTo>
                <a:lnTo>
                  <a:pt x="5398008" y="0"/>
                </a:lnTo>
                <a:lnTo>
                  <a:pt x="5385803" y="0"/>
                </a:lnTo>
                <a:lnTo>
                  <a:pt x="5381244" y="4572"/>
                </a:lnTo>
                <a:lnTo>
                  <a:pt x="5381244" y="16764"/>
                </a:lnTo>
                <a:lnTo>
                  <a:pt x="5385803" y="22098"/>
                </a:lnTo>
                <a:lnTo>
                  <a:pt x="5398008" y="22098"/>
                </a:lnTo>
                <a:lnTo>
                  <a:pt x="5403329" y="16764"/>
                </a:lnTo>
                <a:close/>
              </a:path>
              <a:path w="8116570" h="22225">
                <a:moveTo>
                  <a:pt x="5447525" y="16764"/>
                </a:moveTo>
                <a:lnTo>
                  <a:pt x="5447525" y="4572"/>
                </a:lnTo>
                <a:lnTo>
                  <a:pt x="5442953" y="0"/>
                </a:lnTo>
                <a:lnTo>
                  <a:pt x="5430774" y="0"/>
                </a:lnTo>
                <a:lnTo>
                  <a:pt x="5425427" y="4572"/>
                </a:lnTo>
                <a:lnTo>
                  <a:pt x="5425427" y="16764"/>
                </a:lnTo>
                <a:lnTo>
                  <a:pt x="5430774" y="22098"/>
                </a:lnTo>
                <a:lnTo>
                  <a:pt x="5442953" y="22098"/>
                </a:lnTo>
                <a:lnTo>
                  <a:pt x="5447525" y="16764"/>
                </a:lnTo>
                <a:close/>
              </a:path>
              <a:path w="8116570" h="22225">
                <a:moveTo>
                  <a:pt x="5492496" y="16764"/>
                </a:moveTo>
                <a:lnTo>
                  <a:pt x="5492496" y="4572"/>
                </a:lnTo>
                <a:lnTo>
                  <a:pt x="5487149" y="0"/>
                </a:lnTo>
                <a:lnTo>
                  <a:pt x="5474970" y="0"/>
                </a:lnTo>
                <a:lnTo>
                  <a:pt x="5469623" y="4572"/>
                </a:lnTo>
                <a:lnTo>
                  <a:pt x="5469623" y="16764"/>
                </a:lnTo>
                <a:lnTo>
                  <a:pt x="5474970" y="22098"/>
                </a:lnTo>
                <a:lnTo>
                  <a:pt x="5487149" y="22098"/>
                </a:lnTo>
                <a:lnTo>
                  <a:pt x="5492496" y="16764"/>
                </a:lnTo>
                <a:close/>
              </a:path>
              <a:path w="8116570" h="22225">
                <a:moveTo>
                  <a:pt x="5536679" y="16764"/>
                </a:moveTo>
                <a:lnTo>
                  <a:pt x="5536679" y="4572"/>
                </a:lnTo>
                <a:lnTo>
                  <a:pt x="5531358" y="0"/>
                </a:lnTo>
                <a:lnTo>
                  <a:pt x="5519153" y="0"/>
                </a:lnTo>
                <a:lnTo>
                  <a:pt x="5514594" y="4572"/>
                </a:lnTo>
                <a:lnTo>
                  <a:pt x="5514594" y="16764"/>
                </a:lnTo>
                <a:lnTo>
                  <a:pt x="5519153" y="22098"/>
                </a:lnTo>
                <a:lnTo>
                  <a:pt x="5531358" y="22098"/>
                </a:lnTo>
                <a:lnTo>
                  <a:pt x="5536679" y="16764"/>
                </a:lnTo>
                <a:close/>
              </a:path>
              <a:path w="8116570" h="22225">
                <a:moveTo>
                  <a:pt x="5580875" y="16764"/>
                </a:moveTo>
                <a:lnTo>
                  <a:pt x="5580875" y="4572"/>
                </a:lnTo>
                <a:lnTo>
                  <a:pt x="5576303" y="0"/>
                </a:lnTo>
                <a:lnTo>
                  <a:pt x="5564124" y="0"/>
                </a:lnTo>
                <a:lnTo>
                  <a:pt x="5558777" y="4572"/>
                </a:lnTo>
                <a:lnTo>
                  <a:pt x="5558777" y="16764"/>
                </a:lnTo>
                <a:lnTo>
                  <a:pt x="5564124" y="22098"/>
                </a:lnTo>
                <a:lnTo>
                  <a:pt x="5576303" y="22098"/>
                </a:lnTo>
                <a:lnTo>
                  <a:pt x="5580875" y="16764"/>
                </a:lnTo>
                <a:close/>
              </a:path>
              <a:path w="8116570" h="22225">
                <a:moveTo>
                  <a:pt x="5625846" y="16764"/>
                </a:moveTo>
                <a:lnTo>
                  <a:pt x="5625846" y="4572"/>
                </a:lnTo>
                <a:lnTo>
                  <a:pt x="5620499" y="0"/>
                </a:lnTo>
                <a:lnTo>
                  <a:pt x="5608320" y="0"/>
                </a:lnTo>
                <a:lnTo>
                  <a:pt x="5602973" y="4572"/>
                </a:lnTo>
                <a:lnTo>
                  <a:pt x="5602973" y="16764"/>
                </a:lnTo>
                <a:lnTo>
                  <a:pt x="5608320" y="22098"/>
                </a:lnTo>
                <a:lnTo>
                  <a:pt x="5620499" y="22098"/>
                </a:lnTo>
                <a:lnTo>
                  <a:pt x="5625846" y="16764"/>
                </a:lnTo>
                <a:close/>
              </a:path>
              <a:path w="8116570" h="22225">
                <a:moveTo>
                  <a:pt x="5670029" y="16764"/>
                </a:moveTo>
                <a:lnTo>
                  <a:pt x="5670029" y="4572"/>
                </a:lnTo>
                <a:lnTo>
                  <a:pt x="5664708" y="0"/>
                </a:lnTo>
                <a:lnTo>
                  <a:pt x="5652503" y="0"/>
                </a:lnTo>
                <a:lnTo>
                  <a:pt x="5647944" y="4572"/>
                </a:lnTo>
                <a:lnTo>
                  <a:pt x="5647944" y="16764"/>
                </a:lnTo>
                <a:lnTo>
                  <a:pt x="5652503" y="22098"/>
                </a:lnTo>
                <a:lnTo>
                  <a:pt x="5664708" y="22098"/>
                </a:lnTo>
                <a:lnTo>
                  <a:pt x="5670029" y="16764"/>
                </a:lnTo>
                <a:close/>
              </a:path>
              <a:path w="8116570" h="22225">
                <a:moveTo>
                  <a:pt x="5714225" y="16764"/>
                </a:moveTo>
                <a:lnTo>
                  <a:pt x="5714225" y="4572"/>
                </a:lnTo>
                <a:lnTo>
                  <a:pt x="5709653" y="0"/>
                </a:lnTo>
                <a:lnTo>
                  <a:pt x="5697474" y="0"/>
                </a:lnTo>
                <a:lnTo>
                  <a:pt x="5692127" y="4572"/>
                </a:lnTo>
                <a:lnTo>
                  <a:pt x="5692127" y="16764"/>
                </a:lnTo>
                <a:lnTo>
                  <a:pt x="5697474" y="22098"/>
                </a:lnTo>
                <a:lnTo>
                  <a:pt x="5709653" y="22098"/>
                </a:lnTo>
                <a:lnTo>
                  <a:pt x="5714225" y="16764"/>
                </a:lnTo>
                <a:close/>
              </a:path>
              <a:path w="8116570" h="22225">
                <a:moveTo>
                  <a:pt x="5759196" y="16764"/>
                </a:moveTo>
                <a:lnTo>
                  <a:pt x="5759196" y="4572"/>
                </a:lnTo>
                <a:lnTo>
                  <a:pt x="5753849" y="0"/>
                </a:lnTo>
                <a:lnTo>
                  <a:pt x="5741670" y="0"/>
                </a:lnTo>
                <a:lnTo>
                  <a:pt x="5737098" y="4572"/>
                </a:lnTo>
                <a:lnTo>
                  <a:pt x="5737098" y="16764"/>
                </a:lnTo>
                <a:lnTo>
                  <a:pt x="5741670" y="22098"/>
                </a:lnTo>
                <a:lnTo>
                  <a:pt x="5753849" y="22098"/>
                </a:lnTo>
                <a:lnTo>
                  <a:pt x="5759196" y="16764"/>
                </a:lnTo>
                <a:close/>
              </a:path>
              <a:path w="8116570" h="22225">
                <a:moveTo>
                  <a:pt x="5803379" y="16764"/>
                </a:moveTo>
                <a:lnTo>
                  <a:pt x="5803379" y="4572"/>
                </a:lnTo>
                <a:lnTo>
                  <a:pt x="5798820" y="0"/>
                </a:lnTo>
                <a:lnTo>
                  <a:pt x="5785853" y="0"/>
                </a:lnTo>
                <a:lnTo>
                  <a:pt x="5781294" y="4572"/>
                </a:lnTo>
                <a:lnTo>
                  <a:pt x="5781294" y="16764"/>
                </a:lnTo>
                <a:lnTo>
                  <a:pt x="5785853" y="22098"/>
                </a:lnTo>
                <a:lnTo>
                  <a:pt x="5798820" y="22098"/>
                </a:lnTo>
                <a:lnTo>
                  <a:pt x="5803379" y="16764"/>
                </a:lnTo>
                <a:close/>
              </a:path>
              <a:path w="8116570" h="22225">
                <a:moveTo>
                  <a:pt x="5847575" y="16764"/>
                </a:moveTo>
                <a:lnTo>
                  <a:pt x="5847575" y="4572"/>
                </a:lnTo>
                <a:lnTo>
                  <a:pt x="5843003" y="0"/>
                </a:lnTo>
                <a:lnTo>
                  <a:pt x="5830824" y="0"/>
                </a:lnTo>
                <a:lnTo>
                  <a:pt x="5825477" y="4572"/>
                </a:lnTo>
                <a:lnTo>
                  <a:pt x="5825477" y="16764"/>
                </a:lnTo>
                <a:lnTo>
                  <a:pt x="5830824" y="22098"/>
                </a:lnTo>
                <a:lnTo>
                  <a:pt x="5843003" y="22098"/>
                </a:lnTo>
                <a:lnTo>
                  <a:pt x="5847575" y="16764"/>
                </a:lnTo>
                <a:close/>
              </a:path>
              <a:path w="8116570" h="22225">
                <a:moveTo>
                  <a:pt x="5892546" y="16764"/>
                </a:moveTo>
                <a:lnTo>
                  <a:pt x="5892546" y="4572"/>
                </a:lnTo>
                <a:lnTo>
                  <a:pt x="5887199" y="0"/>
                </a:lnTo>
                <a:lnTo>
                  <a:pt x="5875020" y="0"/>
                </a:lnTo>
                <a:lnTo>
                  <a:pt x="5870448" y="4572"/>
                </a:lnTo>
                <a:lnTo>
                  <a:pt x="5870448" y="16764"/>
                </a:lnTo>
                <a:lnTo>
                  <a:pt x="5875020" y="22098"/>
                </a:lnTo>
                <a:lnTo>
                  <a:pt x="5887199" y="22098"/>
                </a:lnTo>
                <a:lnTo>
                  <a:pt x="5892546" y="16764"/>
                </a:lnTo>
                <a:close/>
              </a:path>
              <a:path w="8116570" h="22225">
                <a:moveTo>
                  <a:pt x="5936729" y="16764"/>
                </a:moveTo>
                <a:lnTo>
                  <a:pt x="5936729" y="4572"/>
                </a:lnTo>
                <a:lnTo>
                  <a:pt x="5932170" y="0"/>
                </a:lnTo>
                <a:lnTo>
                  <a:pt x="5919965" y="0"/>
                </a:lnTo>
                <a:lnTo>
                  <a:pt x="5914644" y="4572"/>
                </a:lnTo>
                <a:lnTo>
                  <a:pt x="5914644" y="16764"/>
                </a:lnTo>
                <a:lnTo>
                  <a:pt x="5919965" y="22098"/>
                </a:lnTo>
                <a:lnTo>
                  <a:pt x="5932170" y="22098"/>
                </a:lnTo>
                <a:lnTo>
                  <a:pt x="5936729" y="16764"/>
                </a:lnTo>
                <a:close/>
              </a:path>
              <a:path w="8116570" h="22225">
                <a:moveTo>
                  <a:pt x="5981700" y="16764"/>
                </a:moveTo>
                <a:lnTo>
                  <a:pt x="5981700" y="4572"/>
                </a:lnTo>
                <a:lnTo>
                  <a:pt x="5976353" y="0"/>
                </a:lnTo>
                <a:lnTo>
                  <a:pt x="5964174" y="0"/>
                </a:lnTo>
                <a:lnTo>
                  <a:pt x="5958827" y="4572"/>
                </a:lnTo>
                <a:lnTo>
                  <a:pt x="5958827" y="16764"/>
                </a:lnTo>
                <a:lnTo>
                  <a:pt x="5964174" y="22098"/>
                </a:lnTo>
                <a:lnTo>
                  <a:pt x="5976353" y="22098"/>
                </a:lnTo>
                <a:lnTo>
                  <a:pt x="5981700" y="16764"/>
                </a:lnTo>
                <a:close/>
              </a:path>
              <a:path w="8116570" h="22225">
                <a:moveTo>
                  <a:pt x="6025896" y="16764"/>
                </a:moveTo>
                <a:lnTo>
                  <a:pt x="6025896" y="4572"/>
                </a:lnTo>
                <a:lnTo>
                  <a:pt x="6020549" y="0"/>
                </a:lnTo>
                <a:lnTo>
                  <a:pt x="6008370" y="0"/>
                </a:lnTo>
                <a:lnTo>
                  <a:pt x="6003798" y="4572"/>
                </a:lnTo>
                <a:lnTo>
                  <a:pt x="6003798" y="16764"/>
                </a:lnTo>
                <a:lnTo>
                  <a:pt x="6008370" y="22098"/>
                </a:lnTo>
                <a:lnTo>
                  <a:pt x="6020549" y="22098"/>
                </a:lnTo>
                <a:lnTo>
                  <a:pt x="6025896" y="16764"/>
                </a:lnTo>
                <a:close/>
              </a:path>
              <a:path w="8116570" h="22225">
                <a:moveTo>
                  <a:pt x="6070079" y="16764"/>
                </a:moveTo>
                <a:lnTo>
                  <a:pt x="6070079" y="4572"/>
                </a:lnTo>
                <a:lnTo>
                  <a:pt x="6065520" y="0"/>
                </a:lnTo>
                <a:lnTo>
                  <a:pt x="6053315" y="0"/>
                </a:lnTo>
                <a:lnTo>
                  <a:pt x="6047994" y="4572"/>
                </a:lnTo>
                <a:lnTo>
                  <a:pt x="6047994" y="16764"/>
                </a:lnTo>
                <a:lnTo>
                  <a:pt x="6053315" y="22098"/>
                </a:lnTo>
                <a:lnTo>
                  <a:pt x="6065520" y="22098"/>
                </a:lnTo>
                <a:lnTo>
                  <a:pt x="6070079" y="16764"/>
                </a:lnTo>
                <a:close/>
              </a:path>
              <a:path w="8116570" h="22225">
                <a:moveTo>
                  <a:pt x="6115050" y="16764"/>
                </a:moveTo>
                <a:lnTo>
                  <a:pt x="6115050" y="4572"/>
                </a:lnTo>
                <a:lnTo>
                  <a:pt x="6109703" y="0"/>
                </a:lnTo>
                <a:lnTo>
                  <a:pt x="6097524" y="0"/>
                </a:lnTo>
                <a:lnTo>
                  <a:pt x="6092177" y="4572"/>
                </a:lnTo>
                <a:lnTo>
                  <a:pt x="6092177" y="16764"/>
                </a:lnTo>
                <a:lnTo>
                  <a:pt x="6097524" y="22098"/>
                </a:lnTo>
                <a:lnTo>
                  <a:pt x="6109703" y="22098"/>
                </a:lnTo>
                <a:lnTo>
                  <a:pt x="6115050" y="16764"/>
                </a:lnTo>
                <a:close/>
              </a:path>
              <a:path w="8116570" h="22225">
                <a:moveTo>
                  <a:pt x="6159246" y="16764"/>
                </a:moveTo>
                <a:lnTo>
                  <a:pt x="6159246" y="4572"/>
                </a:lnTo>
                <a:lnTo>
                  <a:pt x="6153899" y="0"/>
                </a:lnTo>
                <a:lnTo>
                  <a:pt x="6141720" y="0"/>
                </a:lnTo>
                <a:lnTo>
                  <a:pt x="6137148" y="4572"/>
                </a:lnTo>
                <a:lnTo>
                  <a:pt x="6137148" y="16764"/>
                </a:lnTo>
                <a:lnTo>
                  <a:pt x="6141720" y="22098"/>
                </a:lnTo>
                <a:lnTo>
                  <a:pt x="6153899" y="22098"/>
                </a:lnTo>
                <a:lnTo>
                  <a:pt x="6159246" y="16764"/>
                </a:lnTo>
                <a:close/>
              </a:path>
              <a:path w="8116570" h="22225">
                <a:moveTo>
                  <a:pt x="6203429" y="16764"/>
                </a:moveTo>
                <a:lnTo>
                  <a:pt x="6203429" y="4572"/>
                </a:lnTo>
                <a:lnTo>
                  <a:pt x="6198870" y="0"/>
                </a:lnTo>
                <a:lnTo>
                  <a:pt x="6186665" y="0"/>
                </a:lnTo>
                <a:lnTo>
                  <a:pt x="6181344" y="4572"/>
                </a:lnTo>
                <a:lnTo>
                  <a:pt x="6181344" y="16764"/>
                </a:lnTo>
                <a:lnTo>
                  <a:pt x="6186665" y="22098"/>
                </a:lnTo>
                <a:lnTo>
                  <a:pt x="6198870" y="22098"/>
                </a:lnTo>
                <a:lnTo>
                  <a:pt x="6203429" y="16764"/>
                </a:lnTo>
                <a:close/>
              </a:path>
              <a:path w="8116570" h="22225">
                <a:moveTo>
                  <a:pt x="6248400" y="16764"/>
                </a:moveTo>
                <a:lnTo>
                  <a:pt x="6248400" y="4572"/>
                </a:lnTo>
                <a:lnTo>
                  <a:pt x="6243053" y="0"/>
                </a:lnTo>
                <a:lnTo>
                  <a:pt x="6230874" y="0"/>
                </a:lnTo>
                <a:lnTo>
                  <a:pt x="6226289" y="4572"/>
                </a:lnTo>
                <a:lnTo>
                  <a:pt x="6226289" y="16764"/>
                </a:lnTo>
                <a:lnTo>
                  <a:pt x="6230874" y="22098"/>
                </a:lnTo>
                <a:lnTo>
                  <a:pt x="6243053" y="22098"/>
                </a:lnTo>
                <a:lnTo>
                  <a:pt x="6248400" y="16764"/>
                </a:lnTo>
                <a:close/>
              </a:path>
              <a:path w="8116570" h="22225">
                <a:moveTo>
                  <a:pt x="6292596" y="16764"/>
                </a:moveTo>
                <a:lnTo>
                  <a:pt x="6292596" y="4572"/>
                </a:lnTo>
                <a:lnTo>
                  <a:pt x="6288024" y="0"/>
                </a:lnTo>
                <a:lnTo>
                  <a:pt x="6275070" y="0"/>
                </a:lnTo>
                <a:lnTo>
                  <a:pt x="6270498" y="4572"/>
                </a:lnTo>
                <a:lnTo>
                  <a:pt x="6270498" y="16764"/>
                </a:lnTo>
                <a:lnTo>
                  <a:pt x="6275070" y="22098"/>
                </a:lnTo>
                <a:lnTo>
                  <a:pt x="6288024" y="22098"/>
                </a:lnTo>
                <a:lnTo>
                  <a:pt x="6292596" y="16764"/>
                </a:lnTo>
                <a:close/>
              </a:path>
              <a:path w="8116570" h="22225">
                <a:moveTo>
                  <a:pt x="6336779" y="16764"/>
                </a:moveTo>
                <a:lnTo>
                  <a:pt x="6336779" y="4572"/>
                </a:lnTo>
                <a:lnTo>
                  <a:pt x="6332220" y="0"/>
                </a:lnTo>
                <a:lnTo>
                  <a:pt x="6320015" y="0"/>
                </a:lnTo>
                <a:lnTo>
                  <a:pt x="6314694" y="4572"/>
                </a:lnTo>
                <a:lnTo>
                  <a:pt x="6314694" y="16764"/>
                </a:lnTo>
                <a:lnTo>
                  <a:pt x="6320015" y="22098"/>
                </a:lnTo>
                <a:lnTo>
                  <a:pt x="6332220" y="22098"/>
                </a:lnTo>
                <a:lnTo>
                  <a:pt x="6336779" y="16764"/>
                </a:lnTo>
                <a:close/>
              </a:path>
              <a:path w="8116570" h="22225">
                <a:moveTo>
                  <a:pt x="6381750" y="16764"/>
                </a:moveTo>
                <a:lnTo>
                  <a:pt x="6381750" y="4572"/>
                </a:lnTo>
                <a:lnTo>
                  <a:pt x="6376403" y="0"/>
                </a:lnTo>
                <a:lnTo>
                  <a:pt x="6364224" y="0"/>
                </a:lnTo>
                <a:lnTo>
                  <a:pt x="6359639" y="4572"/>
                </a:lnTo>
                <a:lnTo>
                  <a:pt x="6359639" y="16764"/>
                </a:lnTo>
                <a:lnTo>
                  <a:pt x="6364224" y="22098"/>
                </a:lnTo>
                <a:lnTo>
                  <a:pt x="6376403" y="22098"/>
                </a:lnTo>
                <a:lnTo>
                  <a:pt x="6381750" y="16764"/>
                </a:lnTo>
                <a:close/>
              </a:path>
              <a:path w="8116570" h="22225">
                <a:moveTo>
                  <a:pt x="6425946" y="16764"/>
                </a:moveTo>
                <a:lnTo>
                  <a:pt x="6425946" y="4572"/>
                </a:lnTo>
                <a:lnTo>
                  <a:pt x="6421374" y="0"/>
                </a:lnTo>
                <a:lnTo>
                  <a:pt x="6409182" y="0"/>
                </a:lnTo>
                <a:lnTo>
                  <a:pt x="6403848" y="4572"/>
                </a:lnTo>
                <a:lnTo>
                  <a:pt x="6403848" y="16764"/>
                </a:lnTo>
                <a:lnTo>
                  <a:pt x="6409182" y="22098"/>
                </a:lnTo>
                <a:lnTo>
                  <a:pt x="6421374" y="22098"/>
                </a:lnTo>
                <a:lnTo>
                  <a:pt x="6425946" y="16764"/>
                </a:lnTo>
                <a:close/>
              </a:path>
              <a:path w="8116570" h="22225">
                <a:moveTo>
                  <a:pt x="6470891" y="16764"/>
                </a:moveTo>
                <a:lnTo>
                  <a:pt x="6470891" y="4572"/>
                </a:lnTo>
                <a:lnTo>
                  <a:pt x="6465570" y="0"/>
                </a:lnTo>
                <a:lnTo>
                  <a:pt x="6453365" y="0"/>
                </a:lnTo>
                <a:lnTo>
                  <a:pt x="6448044" y="4572"/>
                </a:lnTo>
                <a:lnTo>
                  <a:pt x="6448044" y="16764"/>
                </a:lnTo>
                <a:lnTo>
                  <a:pt x="6453365" y="22098"/>
                </a:lnTo>
                <a:lnTo>
                  <a:pt x="6465570" y="22098"/>
                </a:lnTo>
                <a:lnTo>
                  <a:pt x="6470891" y="16764"/>
                </a:lnTo>
                <a:close/>
              </a:path>
              <a:path w="8116570" h="22225">
                <a:moveTo>
                  <a:pt x="6515100" y="16764"/>
                </a:moveTo>
                <a:lnTo>
                  <a:pt x="6515100" y="4572"/>
                </a:lnTo>
                <a:lnTo>
                  <a:pt x="6509753" y="0"/>
                </a:lnTo>
                <a:lnTo>
                  <a:pt x="6497574" y="0"/>
                </a:lnTo>
                <a:lnTo>
                  <a:pt x="6492989" y="4572"/>
                </a:lnTo>
                <a:lnTo>
                  <a:pt x="6492989" y="16764"/>
                </a:lnTo>
                <a:lnTo>
                  <a:pt x="6497574" y="22098"/>
                </a:lnTo>
                <a:lnTo>
                  <a:pt x="6509753" y="22098"/>
                </a:lnTo>
                <a:lnTo>
                  <a:pt x="6515100" y="16764"/>
                </a:lnTo>
                <a:close/>
              </a:path>
              <a:path w="8116570" h="22225">
                <a:moveTo>
                  <a:pt x="6559296" y="16764"/>
                </a:moveTo>
                <a:lnTo>
                  <a:pt x="6559296" y="4572"/>
                </a:lnTo>
                <a:lnTo>
                  <a:pt x="6554724" y="0"/>
                </a:lnTo>
                <a:lnTo>
                  <a:pt x="6542532" y="0"/>
                </a:lnTo>
                <a:lnTo>
                  <a:pt x="6537198" y="4572"/>
                </a:lnTo>
                <a:lnTo>
                  <a:pt x="6537198" y="16764"/>
                </a:lnTo>
                <a:lnTo>
                  <a:pt x="6542532" y="22098"/>
                </a:lnTo>
                <a:lnTo>
                  <a:pt x="6554724" y="22098"/>
                </a:lnTo>
                <a:lnTo>
                  <a:pt x="6559296" y="16764"/>
                </a:lnTo>
                <a:close/>
              </a:path>
              <a:path w="8116570" h="22225">
                <a:moveTo>
                  <a:pt x="6604241" y="16764"/>
                </a:moveTo>
                <a:lnTo>
                  <a:pt x="6604241" y="4572"/>
                </a:lnTo>
                <a:lnTo>
                  <a:pt x="6598920" y="0"/>
                </a:lnTo>
                <a:lnTo>
                  <a:pt x="6586715" y="0"/>
                </a:lnTo>
                <a:lnTo>
                  <a:pt x="6581394" y="4572"/>
                </a:lnTo>
                <a:lnTo>
                  <a:pt x="6581394" y="16764"/>
                </a:lnTo>
                <a:lnTo>
                  <a:pt x="6586715" y="22098"/>
                </a:lnTo>
                <a:lnTo>
                  <a:pt x="6598920" y="22098"/>
                </a:lnTo>
                <a:lnTo>
                  <a:pt x="6604241" y="16764"/>
                </a:lnTo>
                <a:close/>
              </a:path>
              <a:path w="8116570" h="22225">
                <a:moveTo>
                  <a:pt x="6648450" y="16764"/>
                </a:moveTo>
                <a:lnTo>
                  <a:pt x="6648450" y="4572"/>
                </a:lnTo>
                <a:lnTo>
                  <a:pt x="6643103" y="0"/>
                </a:lnTo>
                <a:lnTo>
                  <a:pt x="6630924" y="0"/>
                </a:lnTo>
                <a:lnTo>
                  <a:pt x="6626339" y="4572"/>
                </a:lnTo>
                <a:lnTo>
                  <a:pt x="6626339" y="16764"/>
                </a:lnTo>
                <a:lnTo>
                  <a:pt x="6630924" y="22098"/>
                </a:lnTo>
                <a:lnTo>
                  <a:pt x="6643103" y="22098"/>
                </a:lnTo>
                <a:lnTo>
                  <a:pt x="6648450" y="16764"/>
                </a:lnTo>
                <a:close/>
              </a:path>
              <a:path w="8116570" h="22225">
                <a:moveTo>
                  <a:pt x="6692646" y="16764"/>
                </a:moveTo>
                <a:lnTo>
                  <a:pt x="6692646" y="4572"/>
                </a:lnTo>
                <a:lnTo>
                  <a:pt x="6688074" y="0"/>
                </a:lnTo>
                <a:lnTo>
                  <a:pt x="6675882" y="0"/>
                </a:lnTo>
                <a:lnTo>
                  <a:pt x="6670548" y="4572"/>
                </a:lnTo>
                <a:lnTo>
                  <a:pt x="6670548" y="16764"/>
                </a:lnTo>
                <a:lnTo>
                  <a:pt x="6675882" y="22098"/>
                </a:lnTo>
                <a:lnTo>
                  <a:pt x="6688074" y="22098"/>
                </a:lnTo>
                <a:lnTo>
                  <a:pt x="6692646" y="16764"/>
                </a:lnTo>
                <a:close/>
              </a:path>
              <a:path w="8116570" h="22225">
                <a:moveTo>
                  <a:pt x="6737591" y="16764"/>
                </a:moveTo>
                <a:lnTo>
                  <a:pt x="6737591" y="4572"/>
                </a:lnTo>
                <a:lnTo>
                  <a:pt x="6732270" y="0"/>
                </a:lnTo>
                <a:lnTo>
                  <a:pt x="6720065" y="0"/>
                </a:lnTo>
                <a:lnTo>
                  <a:pt x="6715506" y="4572"/>
                </a:lnTo>
                <a:lnTo>
                  <a:pt x="6715506" y="16764"/>
                </a:lnTo>
                <a:lnTo>
                  <a:pt x="6720065" y="22098"/>
                </a:lnTo>
                <a:lnTo>
                  <a:pt x="6732270" y="22098"/>
                </a:lnTo>
                <a:lnTo>
                  <a:pt x="6737591" y="16764"/>
                </a:lnTo>
                <a:close/>
              </a:path>
              <a:path w="8116570" h="22225">
                <a:moveTo>
                  <a:pt x="6781800" y="16764"/>
                </a:moveTo>
                <a:lnTo>
                  <a:pt x="6781800" y="4572"/>
                </a:lnTo>
                <a:lnTo>
                  <a:pt x="6777215" y="0"/>
                </a:lnTo>
                <a:lnTo>
                  <a:pt x="6764274" y="0"/>
                </a:lnTo>
                <a:lnTo>
                  <a:pt x="6759689" y="4572"/>
                </a:lnTo>
                <a:lnTo>
                  <a:pt x="6759689" y="16764"/>
                </a:lnTo>
                <a:lnTo>
                  <a:pt x="6764274" y="22098"/>
                </a:lnTo>
                <a:lnTo>
                  <a:pt x="6777215" y="22098"/>
                </a:lnTo>
                <a:lnTo>
                  <a:pt x="6781800" y="16764"/>
                </a:lnTo>
                <a:close/>
              </a:path>
              <a:path w="8116570" h="22225">
                <a:moveTo>
                  <a:pt x="6825996" y="16764"/>
                </a:moveTo>
                <a:lnTo>
                  <a:pt x="6825996" y="4572"/>
                </a:lnTo>
                <a:lnTo>
                  <a:pt x="6821424" y="0"/>
                </a:lnTo>
                <a:lnTo>
                  <a:pt x="6809232" y="0"/>
                </a:lnTo>
                <a:lnTo>
                  <a:pt x="6803898" y="4572"/>
                </a:lnTo>
                <a:lnTo>
                  <a:pt x="6803898" y="16764"/>
                </a:lnTo>
                <a:lnTo>
                  <a:pt x="6809232" y="22098"/>
                </a:lnTo>
                <a:lnTo>
                  <a:pt x="6821424" y="22098"/>
                </a:lnTo>
                <a:lnTo>
                  <a:pt x="6825996" y="16764"/>
                </a:lnTo>
                <a:close/>
              </a:path>
              <a:path w="8116570" h="22225">
                <a:moveTo>
                  <a:pt x="6870941" y="16764"/>
                </a:moveTo>
                <a:lnTo>
                  <a:pt x="6870941" y="4572"/>
                </a:lnTo>
                <a:lnTo>
                  <a:pt x="6865620" y="0"/>
                </a:lnTo>
                <a:lnTo>
                  <a:pt x="6853415" y="0"/>
                </a:lnTo>
                <a:lnTo>
                  <a:pt x="6848856" y="4572"/>
                </a:lnTo>
                <a:lnTo>
                  <a:pt x="6848856" y="16764"/>
                </a:lnTo>
                <a:lnTo>
                  <a:pt x="6853415" y="22098"/>
                </a:lnTo>
                <a:lnTo>
                  <a:pt x="6865620" y="22098"/>
                </a:lnTo>
                <a:lnTo>
                  <a:pt x="6870941" y="16764"/>
                </a:lnTo>
                <a:close/>
              </a:path>
              <a:path w="8116570" h="22225">
                <a:moveTo>
                  <a:pt x="6915150" y="16764"/>
                </a:moveTo>
                <a:lnTo>
                  <a:pt x="6915150" y="4572"/>
                </a:lnTo>
                <a:lnTo>
                  <a:pt x="6910565" y="0"/>
                </a:lnTo>
                <a:lnTo>
                  <a:pt x="6898373" y="0"/>
                </a:lnTo>
                <a:lnTo>
                  <a:pt x="6893039" y="4572"/>
                </a:lnTo>
                <a:lnTo>
                  <a:pt x="6893039" y="16764"/>
                </a:lnTo>
                <a:lnTo>
                  <a:pt x="6898373" y="22098"/>
                </a:lnTo>
                <a:lnTo>
                  <a:pt x="6910565" y="22098"/>
                </a:lnTo>
                <a:lnTo>
                  <a:pt x="6915150" y="16764"/>
                </a:lnTo>
                <a:close/>
              </a:path>
              <a:path w="8116570" h="22225">
                <a:moveTo>
                  <a:pt x="6960108" y="16764"/>
                </a:moveTo>
                <a:lnTo>
                  <a:pt x="6960108" y="4572"/>
                </a:lnTo>
                <a:lnTo>
                  <a:pt x="6954774" y="0"/>
                </a:lnTo>
                <a:lnTo>
                  <a:pt x="6942582" y="0"/>
                </a:lnTo>
                <a:lnTo>
                  <a:pt x="6937248" y="4572"/>
                </a:lnTo>
                <a:lnTo>
                  <a:pt x="6937248" y="16764"/>
                </a:lnTo>
                <a:lnTo>
                  <a:pt x="6942582" y="22098"/>
                </a:lnTo>
                <a:lnTo>
                  <a:pt x="6954774" y="22098"/>
                </a:lnTo>
                <a:lnTo>
                  <a:pt x="6960108" y="16764"/>
                </a:lnTo>
                <a:close/>
              </a:path>
              <a:path w="8116570" h="22225">
                <a:moveTo>
                  <a:pt x="7004291" y="16764"/>
                </a:moveTo>
                <a:lnTo>
                  <a:pt x="7004291" y="4572"/>
                </a:lnTo>
                <a:lnTo>
                  <a:pt x="6998970" y="0"/>
                </a:lnTo>
                <a:lnTo>
                  <a:pt x="6986765" y="0"/>
                </a:lnTo>
                <a:lnTo>
                  <a:pt x="6982206" y="4572"/>
                </a:lnTo>
                <a:lnTo>
                  <a:pt x="6982206" y="16764"/>
                </a:lnTo>
                <a:lnTo>
                  <a:pt x="6986765" y="22098"/>
                </a:lnTo>
                <a:lnTo>
                  <a:pt x="6998970" y="22098"/>
                </a:lnTo>
                <a:lnTo>
                  <a:pt x="7004291" y="16764"/>
                </a:lnTo>
                <a:close/>
              </a:path>
              <a:path w="8116570" h="22225">
                <a:moveTo>
                  <a:pt x="7048500" y="16764"/>
                </a:moveTo>
                <a:lnTo>
                  <a:pt x="7048500" y="4572"/>
                </a:lnTo>
                <a:lnTo>
                  <a:pt x="7043915" y="0"/>
                </a:lnTo>
                <a:lnTo>
                  <a:pt x="7031736" y="0"/>
                </a:lnTo>
                <a:lnTo>
                  <a:pt x="7026389" y="4572"/>
                </a:lnTo>
                <a:lnTo>
                  <a:pt x="7026389" y="16764"/>
                </a:lnTo>
                <a:lnTo>
                  <a:pt x="7031736" y="22098"/>
                </a:lnTo>
                <a:lnTo>
                  <a:pt x="7043915" y="22098"/>
                </a:lnTo>
                <a:lnTo>
                  <a:pt x="7048500" y="16764"/>
                </a:lnTo>
                <a:close/>
              </a:path>
              <a:path w="8116570" h="22225">
                <a:moveTo>
                  <a:pt x="7093458" y="16764"/>
                </a:moveTo>
                <a:lnTo>
                  <a:pt x="7093458" y="4572"/>
                </a:lnTo>
                <a:lnTo>
                  <a:pt x="7088124" y="0"/>
                </a:lnTo>
                <a:lnTo>
                  <a:pt x="7075932" y="0"/>
                </a:lnTo>
                <a:lnTo>
                  <a:pt x="7070598" y="4572"/>
                </a:lnTo>
                <a:lnTo>
                  <a:pt x="7070598" y="16764"/>
                </a:lnTo>
                <a:lnTo>
                  <a:pt x="7075932" y="22098"/>
                </a:lnTo>
                <a:lnTo>
                  <a:pt x="7088124" y="22098"/>
                </a:lnTo>
                <a:lnTo>
                  <a:pt x="7093458" y="16764"/>
                </a:lnTo>
                <a:close/>
              </a:path>
              <a:path w="8116570" h="22225">
                <a:moveTo>
                  <a:pt x="7137641" y="16764"/>
                </a:moveTo>
                <a:lnTo>
                  <a:pt x="7137641" y="4572"/>
                </a:lnTo>
                <a:lnTo>
                  <a:pt x="7132320" y="0"/>
                </a:lnTo>
                <a:lnTo>
                  <a:pt x="7120115" y="0"/>
                </a:lnTo>
                <a:lnTo>
                  <a:pt x="7115556" y="4572"/>
                </a:lnTo>
                <a:lnTo>
                  <a:pt x="7115556" y="16764"/>
                </a:lnTo>
                <a:lnTo>
                  <a:pt x="7120115" y="22098"/>
                </a:lnTo>
                <a:lnTo>
                  <a:pt x="7132320" y="22098"/>
                </a:lnTo>
                <a:lnTo>
                  <a:pt x="7137641" y="16764"/>
                </a:lnTo>
                <a:close/>
              </a:path>
              <a:path w="8116570" h="22225">
                <a:moveTo>
                  <a:pt x="7181850" y="16764"/>
                </a:moveTo>
                <a:lnTo>
                  <a:pt x="7181850" y="4572"/>
                </a:lnTo>
                <a:lnTo>
                  <a:pt x="7177265" y="0"/>
                </a:lnTo>
                <a:lnTo>
                  <a:pt x="7165086" y="0"/>
                </a:lnTo>
                <a:lnTo>
                  <a:pt x="7159739" y="4572"/>
                </a:lnTo>
                <a:lnTo>
                  <a:pt x="7159739" y="16764"/>
                </a:lnTo>
                <a:lnTo>
                  <a:pt x="7165086" y="22098"/>
                </a:lnTo>
                <a:lnTo>
                  <a:pt x="7177265" y="22098"/>
                </a:lnTo>
                <a:lnTo>
                  <a:pt x="7181850" y="16764"/>
                </a:lnTo>
                <a:close/>
              </a:path>
              <a:path w="8116570" h="22225">
                <a:moveTo>
                  <a:pt x="7226808" y="16764"/>
                </a:moveTo>
                <a:lnTo>
                  <a:pt x="7226808" y="4572"/>
                </a:lnTo>
                <a:lnTo>
                  <a:pt x="7221474" y="0"/>
                </a:lnTo>
                <a:lnTo>
                  <a:pt x="7209282" y="0"/>
                </a:lnTo>
                <a:lnTo>
                  <a:pt x="7204710" y="4572"/>
                </a:lnTo>
                <a:lnTo>
                  <a:pt x="7204710" y="16764"/>
                </a:lnTo>
                <a:lnTo>
                  <a:pt x="7209282" y="22098"/>
                </a:lnTo>
                <a:lnTo>
                  <a:pt x="7221474" y="22098"/>
                </a:lnTo>
                <a:lnTo>
                  <a:pt x="7226808" y="16764"/>
                </a:lnTo>
                <a:close/>
              </a:path>
              <a:path w="8116570" h="22225">
                <a:moveTo>
                  <a:pt x="7270991" y="16764"/>
                </a:moveTo>
                <a:lnTo>
                  <a:pt x="7270991" y="4572"/>
                </a:lnTo>
                <a:lnTo>
                  <a:pt x="7266432" y="0"/>
                </a:lnTo>
                <a:lnTo>
                  <a:pt x="7253465" y="0"/>
                </a:lnTo>
                <a:lnTo>
                  <a:pt x="7248906" y="4572"/>
                </a:lnTo>
                <a:lnTo>
                  <a:pt x="7248906" y="16764"/>
                </a:lnTo>
                <a:lnTo>
                  <a:pt x="7253465" y="22098"/>
                </a:lnTo>
                <a:lnTo>
                  <a:pt x="7266432" y="22098"/>
                </a:lnTo>
                <a:lnTo>
                  <a:pt x="7270991" y="16764"/>
                </a:lnTo>
                <a:close/>
              </a:path>
              <a:path w="8116570" h="22225">
                <a:moveTo>
                  <a:pt x="7315200" y="16764"/>
                </a:moveTo>
                <a:lnTo>
                  <a:pt x="7315200" y="4572"/>
                </a:lnTo>
                <a:lnTo>
                  <a:pt x="7310615" y="0"/>
                </a:lnTo>
                <a:lnTo>
                  <a:pt x="7298436" y="0"/>
                </a:lnTo>
                <a:lnTo>
                  <a:pt x="7293089" y="4572"/>
                </a:lnTo>
                <a:lnTo>
                  <a:pt x="7293089" y="16764"/>
                </a:lnTo>
                <a:lnTo>
                  <a:pt x="7298436" y="22098"/>
                </a:lnTo>
                <a:lnTo>
                  <a:pt x="7310615" y="22098"/>
                </a:lnTo>
                <a:lnTo>
                  <a:pt x="7315200" y="16764"/>
                </a:lnTo>
                <a:close/>
              </a:path>
              <a:path w="8116570" h="22225">
                <a:moveTo>
                  <a:pt x="7360158" y="16764"/>
                </a:moveTo>
                <a:lnTo>
                  <a:pt x="7360158" y="4572"/>
                </a:lnTo>
                <a:lnTo>
                  <a:pt x="7354824" y="0"/>
                </a:lnTo>
                <a:lnTo>
                  <a:pt x="7342632" y="0"/>
                </a:lnTo>
                <a:lnTo>
                  <a:pt x="7338060" y="4572"/>
                </a:lnTo>
                <a:lnTo>
                  <a:pt x="7338060" y="16764"/>
                </a:lnTo>
                <a:lnTo>
                  <a:pt x="7342632" y="22098"/>
                </a:lnTo>
                <a:lnTo>
                  <a:pt x="7354824" y="22098"/>
                </a:lnTo>
                <a:lnTo>
                  <a:pt x="7360158" y="16764"/>
                </a:lnTo>
                <a:close/>
              </a:path>
              <a:path w="8116570" h="22225">
                <a:moveTo>
                  <a:pt x="7404341" y="16764"/>
                </a:moveTo>
                <a:lnTo>
                  <a:pt x="7404341" y="4572"/>
                </a:lnTo>
                <a:lnTo>
                  <a:pt x="7399782" y="0"/>
                </a:lnTo>
                <a:lnTo>
                  <a:pt x="7387577" y="0"/>
                </a:lnTo>
                <a:lnTo>
                  <a:pt x="7382256" y="4572"/>
                </a:lnTo>
                <a:lnTo>
                  <a:pt x="7382256" y="16764"/>
                </a:lnTo>
                <a:lnTo>
                  <a:pt x="7387577" y="22098"/>
                </a:lnTo>
                <a:lnTo>
                  <a:pt x="7399782" y="22098"/>
                </a:lnTo>
                <a:lnTo>
                  <a:pt x="7404341" y="16764"/>
                </a:lnTo>
                <a:close/>
              </a:path>
              <a:path w="8116570" h="22225">
                <a:moveTo>
                  <a:pt x="7449299" y="16764"/>
                </a:moveTo>
                <a:lnTo>
                  <a:pt x="7449299" y="4572"/>
                </a:lnTo>
                <a:lnTo>
                  <a:pt x="7443978" y="0"/>
                </a:lnTo>
                <a:lnTo>
                  <a:pt x="7431773" y="0"/>
                </a:lnTo>
                <a:lnTo>
                  <a:pt x="7426452" y="4572"/>
                </a:lnTo>
                <a:lnTo>
                  <a:pt x="7426452" y="16764"/>
                </a:lnTo>
                <a:lnTo>
                  <a:pt x="7431773" y="22098"/>
                </a:lnTo>
                <a:lnTo>
                  <a:pt x="7443978" y="22098"/>
                </a:lnTo>
                <a:lnTo>
                  <a:pt x="7449299" y="16764"/>
                </a:lnTo>
                <a:close/>
              </a:path>
              <a:path w="8116570" h="22225">
                <a:moveTo>
                  <a:pt x="7493508" y="16764"/>
                </a:moveTo>
                <a:lnTo>
                  <a:pt x="7493508" y="4572"/>
                </a:lnTo>
                <a:lnTo>
                  <a:pt x="7488174" y="0"/>
                </a:lnTo>
                <a:lnTo>
                  <a:pt x="7475982" y="0"/>
                </a:lnTo>
                <a:lnTo>
                  <a:pt x="7471397" y="4572"/>
                </a:lnTo>
                <a:lnTo>
                  <a:pt x="7471397" y="16764"/>
                </a:lnTo>
                <a:lnTo>
                  <a:pt x="7475982" y="22098"/>
                </a:lnTo>
                <a:lnTo>
                  <a:pt x="7488174" y="22098"/>
                </a:lnTo>
                <a:lnTo>
                  <a:pt x="7493508" y="16764"/>
                </a:lnTo>
                <a:close/>
              </a:path>
              <a:path w="8116570" h="22225">
                <a:moveTo>
                  <a:pt x="7537691" y="16764"/>
                </a:moveTo>
                <a:lnTo>
                  <a:pt x="7537691" y="4572"/>
                </a:lnTo>
                <a:lnTo>
                  <a:pt x="7533132" y="0"/>
                </a:lnTo>
                <a:lnTo>
                  <a:pt x="7520927" y="0"/>
                </a:lnTo>
                <a:lnTo>
                  <a:pt x="7515606" y="4572"/>
                </a:lnTo>
                <a:lnTo>
                  <a:pt x="7515606" y="16764"/>
                </a:lnTo>
                <a:lnTo>
                  <a:pt x="7520927" y="22098"/>
                </a:lnTo>
                <a:lnTo>
                  <a:pt x="7533132" y="22098"/>
                </a:lnTo>
                <a:lnTo>
                  <a:pt x="7537691" y="16764"/>
                </a:lnTo>
                <a:close/>
              </a:path>
              <a:path w="8116570" h="22225">
                <a:moveTo>
                  <a:pt x="7582649" y="16764"/>
                </a:moveTo>
                <a:lnTo>
                  <a:pt x="7582649" y="4572"/>
                </a:lnTo>
                <a:lnTo>
                  <a:pt x="7577328" y="0"/>
                </a:lnTo>
                <a:lnTo>
                  <a:pt x="7565123" y="0"/>
                </a:lnTo>
                <a:lnTo>
                  <a:pt x="7559802" y="4572"/>
                </a:lnTo>
                <a:lnTo>
                  <a:pt x="7559802" y="16764"/>
                </a:lnTo>
                <a:lnTo>
                  <a:pt x="7565123" y="22098"/>
                </a:lnTo>
                <a:lnTo>
                  <a:pt x="7577328" y="22098"/>
                </a:lnTo>
                <a:lnTo>
                  <a:pt x="7582649" y="16764"/>
                </a:lnTo>
                <a:close/>
              </a:path>
              <a:path w="8116570" h="22225">
                <a:moveTo>
                  <a:pt x="7626858" y="16764"/>
                </a:moveTo>
                <a:lnTo>
                  <a:pt x="7626858" y="4572"/>
                </a:lnTo>
                <a:lnTo>
                  <a:pt x="7621524" y="0"/>
                </a:lnTo>
                <a:lnTo>
                  <a:pt x="7609332" y="0"/>
                </a:lnTo>
                <a:lnTo>
                  <a:pt x="7604747" y="4572"/>
                </a:lnTo>
                <a:lnTo>
                  <a:pt x="7604747" y="16764"/>
                </a:lnTo>
                <a:lnTo>
                  <a:pt x="7609332" y="22098"/>
                </a:lnTo>
                <a:lnTo>
                  <a:pt x="7621524" y="22098"/>
                </a:lnTo>
                <a:lnTo>
                  <a:pt x="7626858" y="16764"/>
                </a:lnTo>
                <a:close/>
              </a:path>
              <a:path w="8116570" h="22225">
                <a:moveTo>
                  <a:pt x="7671041" y="16764"/>
                </a:moveTo>
                <a:lnTo>
                  <a:pt x="7671041" y="4572"/>
                </a:lnTo>
                <a:lnTo>
                  <a:pt x="7666482" y="0"/>
                </a:lnTo>
                <a:lnTo>
                  <a:pt x="7654277" y="0"/>
                </a:lnTo>
                <a:lnTo>
                  <a:pt x="7648956" y="4572"/>
                </a:lnTo>
                <a:lnTo>
                  <a:pt x="7648956" y="16764"/>
                </a:lnTo>
                <a:lnTo>
                  <a:pt x="7654277" y="22098"/>
                </a:lnTo>
                <a:lnTo>
                  <a:pt x="7666482" y="22098"/>
                </a:lnTo>
                <a:lnTo>
                  <a:pt x="7671041" y="16764"/>
                </a:lnTo>
                <a:close/>
              </a:path>
              <a:path w="8116570" h="22225">
                <a:moveTo>
                  <a:pt x="7715999" y="16764"/>
                </a:moveTo>
                <a:lnTo>
                  <a:pt x="7715999" y="4572"/>
                </a:lnTo>
                <a:lnTo>
                  <a:pt x="7710678" y="0"/>
                </a:lnTo>
                <a:lnTo>
                  <a:pt x="7698473" y="0"/>
                </a:lnTo>
                <a:lnTo>
                  <a:pt x="7693901" y="4572"/>
                </a:lnTo>
                <a:lnTo>
                  <a:pt x="7693901" y="16764"/>
                </a:lnTo>
                <a:lnTo>
                  <a:pt x="7698473" y="22098"/>
                </a:lnTo>
                <a:lnTo>
                  <a:pt x="7710678" y="22098"/>
                </a:lnTo>
                <a:lnTo>
                  <a:pt x="7715999" y="16764"/>
                </a:lnTo>
                <a:close/>
              </a:path>
              <a:path w="8116570" h="22225">
                <a:moveTo>
                  <a:pt x="7760208" y="16764"/>
                </a:moveTo>
                <a:lnTo>
                  <a:pt x="7760208" y="4572"/>
                </a:lnTo>
                <a:lnTo>
                  <a:pt x="7755623" y="0"/>
                </a:lnTo>
                <a:lnTo>
                  <a:pt x="7742682" y="0"/>
                </a:lnTo>
                <a:lnTo>
                  <a:pt x="7738097" y="4572"/>
                </a:lnTo>
                <a:lnTo>
                  <a:pt x="7738097" y="16764"/>
                </a:lnTo>
                <a:lnTo>
                  <a:pt x="7742682" y="22098"/>
                </a:lnTo>
                <a:lnTo>
                  <a:pt x="7755623" y="22098"/>
                </a:lnTo>
                <a:lnTo>
                  <a:pt x="7760208" y="16764"/>
                </a:lnTo>
                <a:close/>
              </a:path>
              <a:path w="8116570" h="22225">
                <a:moveTo>
                  <a:pt x="7804391" y="16764"/>
                </a:moveTo>
                <a:lnTo>
                  <a:pt x="7804391" y="4572"/>
                </a:lnTo>
                <a:lnTo>
                  <a:pt x="7799832" y="0"/>
                </a:lnTo>
                <a:lnTo>
                  <a:pt x="7787627" y="0"/>
                </a:lnTo>
                <a:lnTo>
                  <a:pt x="7782306" y="4572"/>
                </a:lnTo>
                <a:lnTo>
                  <a:pt x="7782306" y="16764"/>
                </a:lnTo>
                <a:lnTo>
                  <a:pt x="7787627" y="22098"/>
                </a:lnTo>
                <a:lnTo>
                  <a:pt x="7799832" y="22098"/>
                </a:lnTo>
                <a:lnTo>
                  <a:pt x="7804391" y="16764"/>
                </a:lnTo>
                <a:close/>
              </a:path>
              <a:path w="8116570" h="22225">
                <a:moveTo>
                  <a:pt x="7849349" y="16764"/>
                </a:moveTo>
                <a:lnTo>
                  <a:pt x="7849349" y="4572"/>
                </a:lnTo>
                <a:lnTo>
                  <a:pt x="7844028" y="0"/>
                </a:lnTo>
                <a:lnTo>
                  <a:pt x="7831823" y="0"/>
                </a:lnTo>
                <a:lnTo>
                  <a:pt x="7827251" y="4572"/>
                </a:lnTo>
                <a:lnTo>
                  <a:pt x="7827251" y="16764"/>
                </a:lnTo>
                <a:lnTo>
                  <a:pt x="7831823" y="22098"/>
                </a:lnTo>
                <a:lnTo>
                  <a:pt x="7844028" y="22098"/>
                </a:lnTo>
                <a:lnTo>
                  <a:pt x="7849349" y="16764"/>
                </a:lnTo>
                <a:close/>
              </a:path>
              <a:path w="8116570" h="22225">
                <a:moveTo>
                  <a:pt x="7893558" y="16764"/>
                </a:moveTo>
                <a:lnTo>
                  <a:pt x="7893558" y="4572"/>
                </a:lnTo>
                <a:lnTo>
                  <a:pt x="7888973" y="0"/>
                </a:lnTo>
                <a:lnTo>
                  <a:pt x="7876794" y="0"/>
                </a:lnTo>
                <a:lnTo>
                  <a:pt x="7871460" y="4572"/>
                </a:lnTo>
                <a:lnTo>
                  <a:pt x="7871460" y="16764"/>
                </a:lnTo>
                <a:lnTo>
                  <a:pt x="7876794" y="22098"/>
                </a:lnTo>
                <a:lnTo>
                  <a:pt x="7888973" y="22098"/>
                </a:lnTo>
                <a:lnTo>
                  <a:pt x="7893558" y="16764"/>
                </a:lnTo>
                <a:close/>
              </a:path>
              <a:path w="8116570" h="22225">
                <a:moveTo>
                  <a:pt x="7938503" y="16764"/>
                </a:moveTo>
                <a:lnTo>
                  <a:pt x="7938503" y="4572"/>
                </a:lnTo>
                <a:lnTo>
                  <a:pt x="7933182" y="0"/>
                </a:lnTo>
                <a:lnTo>
                  <a:pt x="7920977" y="0"/>
                </a:lnTo>
                <a:lnTo>
                  <a:pt x="7915656" y="4572"/>
                </a:lnTo>
                <a:lnTo>
                  <a:pt x="7915656" y="16764"/>
                </a:lnTo>
                <a:lnTo>
                  <a:pt x="7920977" y="22098"/>
                </a:lnTo>
                <a:lnTo>
                  <a:pt x="7933182" y="22098"/>
                </a:lnTo>
                <a:lnTo>
                  <a:pt x="7938503" y="16764"/>
                </a:lnTo>
                <a:close/>
              </a:path>
              <a:path w="8116570" h="22225">
                <a:moveTo>
                  <a:pt x="7982699" y="16764"/>
                </a:moveTo>
                <a:lnTo>
                  <a:pt x="7982699" y="4572"/>
                </a:lnTo>
                <a:lnTo>
                  <a:pt x="7977378" y="0"/>
                </a:lnTo>
                <a:lnTo>
                  <a:pt x="7965173" y="0"/>
                </a:lnTo>
                <a:lnTo>
                  <a:pt x="7960601" y="4572"/>
                </a:lnTo>
                <a:lnTo>
                  <a:pt x="7960601" y="16764"/>
                </a:lnTo>
                <a:lnTo>
                  <a:pt x="7965173" y="22098"/>
                </a:lnTo>
                <a:lnTo>
                  <a:pt x="7977378" y="22098"/>
                </a:lnTo>
                <a:lnTo>
                  <a:pt x="7982699" y="16764"/>
                </a:lnTo>
                <a:close/>
              </a:path>
              <a:path w="8116570" h="22225">
                <a:moveTo>
                  <a:pt x="8026908" y="16764"/>
                </a:moveTo>
                <a:lnTo>
                  <a:pt x="8026908" y="4572"/>
                </a:lnTo>
                <a:lnTo>
                  <a:pt x="8022323" y="0"/>
                </a:lnTo>
                <a:lnTo>
                  <a:pt x="8010144" y="0"/>
                </a:lnTo>
                <a:lnTo>
                  <a:pt x="8004810" y="4572"/>
                </a:lnTo>
                <a:lnTo>
                  <a:pt x="8004810" y="16764"/>
                </a:lnTo>
                <a:lnTo>
                  <a:pt x="8010144" y="22098"/>
                </a:lnTo>
                <a:lnTo>
                  <a:pt x="8022323" y="22098"/>
                </a:lnTo>
                <a:lnTo>
                  <a:pt x="8026908" y="16764"/>
                </a:lnTo>
                <a:close/>
              </a:path>
              <a:path w="8116570" h="22225">
                <a:moveTo>
                  <a:pt x="8071853" y="16764"/>
                </a:moveTo>
                <a:lnTo>
                  <a:pt x="8071853" y="4572"/>
                </a:lnTo>
                <a:lnTo>
                  <a:pt x="8066532" y="0"/>
                </a:lnTo>
                <a:lnTo>
                  <a:pt x="8054327" y="0"/>
                </a:lnTo>
                <a:lnTo>
                  <a:pt x="8049006" y="4572"/>
                </a:lnTo>
                <a:lnTo>
                  <a:pt x="8049006" y="16764"/>
                </a:lnTo>
                <a:lnTo>
                  <a:pt x="8054327" y="22098"/>
                </a:lnTo>
                <a:lnTo>
                  <a:pt x="8066532" y="22098"/>
                </a:lnTo>
                <a:lnTo>
                  <a:pt x="8071853" y="16764"/>
                </a:lnTo>
                <a:close/>
              </a:path>
              <a:path w="8116570" h="22225">
                <a:moveTo>
                  <a:pt x="8116049" y="16764"/>
                </a:moveTo>
                <a:lnTo>
                  <a:pt x="8116049" y="4572"/>
                </a:lnTo>
                <a:lnTo>
                  <a:pt x="8110728" y="0"/>
                </a:lnTo>
                <a:lnTo>
                  <a:pt x="8098523" y="0"/>
                </a:lnTo>
                <a:lnTo>
                  <a:pt x="8093951" y="4572"/>
                </a:lnTo>
                <a:lnTo>
                  <a:pt x="8093951" y="16764"/>
                </a:lnTo>
                <a:lnTo>
                  <a:pt x="8098523" y="22098"/>
                </a:lnTo>
                <a:lnTo>
                  <a:pt x="8110728" y="22098"/>
                </a:lnTo>
                <a:lnTo>
                  <a:pt x="8116049" y="167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33973" y="5296580"/>
            <a:ext cx="5740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SLIDE</a:t>
            </a:r>
            <a:r>
              <a:rPr sz="1000" b="1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67BE4DFF-0C72-4D99-B8A2-1BD57D667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2576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pc="-5" dirty="0">
                <a:solidFill>
                  <a:srgbClr val="4D4D4D"/>
                </a:solidFill>
              </a:rPr>
              <a:t>目次</a:t>
            </a:r>
            <a:endParaRPr spc="-5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23006"/>
            <a:ext cx="3216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D"/>
                </a:solidFill>
              </a:rPr>
              <a:t>オンラインストア開設のメリ</a:t>
            </a:r>
            <a:r>
              <a:rPr dirty="0">
                <a:solidFill>
                  <a:srgbClr val="4D4D4D"/>
                </a:solidFill>
              </a:rPr>
              <a:t>ッ</a:t>
            </a:r>
            <a:r>
              <a:rPr spc="-5" dirty="0">
                <a:solidFill>
                  <a:srgbClr val="4D4D4D"/>
                </a:solidFill>
              </a:rPr>
              <a:t>ト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091" y="1123699"/>
            <a:ext cx="5232654" cy="50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手間</a:t>
            </a:r>
            <a:r>
              <a:rPr lang="en-US" altLang="ja-JP" b="1" spc="-5" dirty="0">
                <a:solidFill>
                  <a:srgbClr val="515151"/>
                </a:solidFill>
                <a:latin typeface="Arial"/>
                <a:cs typeface="Arial"/>
              </a:rPr>
              <a:t>0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・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コス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ト</a:t>
            </a:r>
            <a:r>
              <a:rPr lang="en-US" altLang="ja-JP" b="1" spc="-5" dirty="0">
                <a:solidFill>
                  <a:srgbClr val="515151"/>
                </a:solidFill>
                <a:latin typeface="Arial"/>
                <a:cs typeface="Arial"/>
              </a:rPr>
              <a:t>0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の</a:t>
            </a:r>
            <a:r>
              <a:rPr lang="en-US" altLang="ja-JP" b="1" spc="-5" dirty="0">
                <a:solidFill>
                  <a:srgbClr val="515151"/>
                </a:solidFill>
                <a:latin typeface="Arial"/>
                <a:cs typeface="Arial"/>
              </a:rPr>
              <a:t>e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コマ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ー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ス</a:t>
            </a:r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222203" y="1703496"/>
            <a:ext cx="631825" cy="116839"/>
          </a:xfrm>
          <a:custGeom>
            <a:avLst/>
            <a:gdLst/>
            <a:ahLst/>
            <a:cxnLst/>
            <a:rect l="l" t="t" r="r" b="b"/>
            <a:pathLst>
              <a:path w="631825" h="116839">
                <a:moveTo>
                  <a:pt x="631600" y="0"/>
                </a:moveTo>
                <a:lnTo>
                  <a:pt x="0" y="0"/>
                </a:lnTo>
                <a:lnTo>
                  <a:pt x="20854" y="17385"/>
                </a:lnTo>
                <a:lnTo>
                  <a:pt x="57169" y="42481"/>
                </a:lnTo>
                <a:lnTo>
                  <a:pt x="95777" y="64275"/>
                </a:lnTo>
                <a:lnTo>
                  <a:pt x="136475" y="82563"/>
                </a:lnTo>
                <a:lnTo>
                  <a:pt x="179060" y="97142"/>
                </a:lnTo>
                <a:lnTo>
                  <a:pt x="223329" y="107808"/>
                </a:lnTo>
                <a:lnTo>
                  <a:pt x="269080" y="114357"/>
                </a:lnTo>
                <a:lnTo>
                  <a:pt x="316108" y="116586"/>
                </a:lnTo>
                <a:lnTo>
                  <a:pt x="363013" y="114357"/>
                </a:lnTo>
                <a:lnTo>
                  <a:pt x="408654" y="107808"/>
                </a:lnTo>
                <a:lnTo>
                  <a:pt x="452827" y="97142"/>
                </a:lnTo>
                <a:lnTo>
                  <a:pt x="495329" y="82563"/>
                </a:lnTo>
                <a:lnTo>
                  <a:pt x="535957" y="64275"/>
                </a:lnTo>
                <a:lnTo>
                  <a:pt x="574505" y="42481"/>
                </a:lnTo>
                <a:lnTo>
                  <a:pt x="610771" y="17385"/>
                </a:lnTo>
                <a:lnTo>
                  <a:pt x="63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2697" y="1914352"/>
            <a:ext cx="26358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時間と費用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かけず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10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コマースサイト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開設す ることができます。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0359" y="1757598"/>
            <a:ext cx="1872233" cy="803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7317" y="1754550"/>
            <a:ext cx="1878330" cy="806450"/>
          </a:xfrm>
          <a:custGeom>
            <a:avLst/>
            <a:gdLst/>
            <a:ahLst/>
            <a:cxnLst/>
            <a:rect l="l" t="t" r="r" b="b"/>
            <a:pathLst>
              <a:path w="1878329" h="806450">
                <a:moveTo>
                  <a:pt x="1878330" y="806195"/>
                </a:moveTo>
                <a:lnTo>
                  <a:pt x="1878330" y="0"/>
                </a:lnTo>
                <a:lnTo>
                  <a:pt x="0" y="0"/>
                </a:lnTo>
                <a:lnTo>
                  <a:pt x="0" y="806195"/>
                </a:lnTo>
                <a:lnTo>
                  <a:pt x="1524" y="806195"/>
                </a:lnTo>
                <a:lnTo>
                  <a:pt x="1524" y="3047"/>
                </a:lnTo>
                <a:lnTo>
                  <a:pt x="3047" y="1524"/>
                </a:lnTo>
                <a:lnTo>
                  <a:pt x="3047" y="3047"/>
                </a:lnTo>
                <a:lnTo>
                  <a:pt x="1875269" y="3047"/>
                </a:lnTo>
                <a:lnTo>
                  <a:pt x="1875269" y="1523"/>
                </a:lnTo>
                <a:lnTo>
                  <a:pt x="1876805" y="3047"/>
                </a:lnTo>
                <a:lnTo>
                  <a:pt x="1876805" y="806195"/>
                </a:lnTo>
                <a:lnTo>
                  <a:pt x="1878330" y="806195"/>
                </a:lnTo>
                <a:close/>
              </a:path>
              <a:path w="1878329" h="806450">
                <a:moveTo>
                  <a:pt x="3047" y="3047"/>
                </a:moveTo>
                <a:lnTo>
                  <a:pt x="3047" y="1524"/>
                </a:lnTo>
                <a:lnTo>
                  <a:pt x="1524" y="3047"/>
                </a:lnTo>
                <a:lnTo>
                  <a:pt x="3047" y="3047"/>
                </a:lnTo>
                <a:close/>
              </a:path>
              <a:path w="1878329" h="806450">
                <a:moveTo>
                  <a:pt x="3047" y="806195"/>
                </a:moveTo>
                <a:lnTo>
                  <a:pt x="3047" y="3047"/>
                </a:lnTo>
                <a:lnTo>
                  <a:pt x="1524" y="3047"/>
                </a:lnTo>
                <a:lnTo>
                  <a:pt x="1524" y="806195"/>
                </a:lnTo>
                <a:lnTo>
                  <a:pt x="3047" y="806195"/>
                </a:lnTo>
                <a:close/>
              </a:path>
              <a:path w="1878329" h="806450">
                <a:moveTo>
                  <a:pt x="1876805" y="3047"/>
                </a:moveTo>
                <a:lnTo>
                  <a:pt x="1875269" y="1523"/>
                </a:lnTo>
                <a:lnTo>
                  <a:pt x="1875269" y="3047"/>
                </a:lnTo>
                <a:lnTo>
                  <a:pt x="1876805" y="3047"/>
                </a:lnTo>
                <a:close/>
              </a:path>
              <a:path w="1878329" h="806450">
                <a:moveTo>
                  <a:pt x="1876805" y="806195"/>
                </a:moveTo>
                <a:lnTo>
                  <a:pt x="1876805" y="3047"/>
                </a:lnTo>
                <a:lnTo>
                  <a:pt x="1875269" y="3047"/>
                </a:lnTo>
                <a:lnTo>
                  <a:pt x="1875269" y="806195"/>
                </a:lnTo>
                <a:lnTo>
                  <a:pt x="1876805" y="80619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359" y="2560746"/>
            <a:ext cx="1872233" cy="703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7317" y="2560746"/>
            <a:ext cx="1878330" cy="707390"/>
          </a:xfrm>
          <a:custGeom>
            <a:avLst/>
            <a:gdLst/>
            <a:ahLst/>
            <a:cxnLst/>
            <a:rect l="l" t="t" r="r" b="b"/>
            <a:pathLst>
              <a:path w="1878329" h="707389">
                <a:moveTo>
                  <a:pt x="3048" y="703326"/>
                </a:moveTo>
                <a:lnTo>
                  <a:pt x="3048" y="0"/>
                </a:lnTo>
                <a:lnTo>
                  <a:pt x="0" y="0"/>
                </a:lnTo>
                <a:lnTo>
                  <a:pt x="0" y="707136"/>
                </a:lnTo>
                <a:lnTo>
                  <a:pt x="1524" y="707136"/>
                </a:lnTo>
                <a:lnTo>
                  <a:pt x="1524" y="703326"/>
                </a:lnTo>
                <a:lnTo>
                  <a:pt x="3048" y="703326"/>
                </a:lnTo>
                <a:close/>
              </a:path>
              <a:path w="1878329" h="707389">
                <a:moveTo>
                  <a:pt x="1876805" y="703325"/>
                </a:moveTo>
                <a:lnTo>
                  <a:pt x="1524" y="703326"/>
                </a:lnTo>
                <a:lnTo>
                  <a:pt x="3048" y="704850"/>
                </a:lnTo>
                <a:lnTo>
                  <a:pt x="3047" y="707136"/>
                </a:lnTo>
                <a:lnTo>
                  <a:pt x="1875269" y="707135"/>
                </a:lnTo>
                <a:lnTo>
                  <a:pt x="1875269" y="704849"/>
                </a:lnTo>
                <a:lnTo>
                  <a:pt x="1876805" y="703325"/>
                </a:lnTo>
                <a:close/>
              </a:path>
              <a:path w="1878329" h="707389">
                <a:moveTo>
                  <a:pt x="3047" y="707136"/>
                </a:moveTo>
                <a:lnTo>
                  <a:pt x="3048" y="704850"/>
                </a:lnTo>
                <a:lnTo>
                  <a:pt x="1524" y="703326"/>
                </a:lnTo>
                <a:lnTo>
                  <a:pt x="1524" y="707136"/>
                </a:lnTo>
                <a:lnTo>
                  <a:pt x="3047" y="707136"/>
                </a:lnTo>
                <a:close/>
              </a:path>
              <a:path w="1878329" h="707389">
                <a:moveTo>
                  <a:pt x="1878330" y="707135"/>
                </a:moveTo>
                <a:lnTo>
                  <a:pt x="1878330" y="0"/>
                </a:lnTo>
                <a:lnTo>
                  <a:pt x="1875269" y="0"/>
                </a:lnTo>
                <a:lnTo>
                  <a:pt x="1875269" y="703325"/>
                </a:lnTo>
                <a:lnTo>
                  <a:pt x="1876805" y="703325"/>
                </a:lnTo>
                <a:lnTo>
                  <a:pt x="1876805" y="707135"/>
                </a:lnTo>
                <a:lnTo>
                  <a:pt x="1878330" y="707135"/>
                </a:lnTo>
                <a:close/>
              </a:path>
              <a:path w="1878329" h="707389">
                <a:moveTo>
                  <a:pt x="1876805" y="707135"/>
                </a:moveTo>
                <a:lnTo>
                  <a:pt x="1876805" y="703325"/>
                </a:lnTo>
                <a:lnTo>
                  <a:pt x="1875269" y="704849"/>
                </a:lnTo>
                <a:lnTo>
                  <a:pt x="1875269" y="707135"/>
                </a:lnTo>
                <a:lnTo>
                  <a:pt x="1876805" y="70713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17996"/>
            <a:ext cx="9109710" cy="857250"/>
          </a:xfrm>
          <a:custGeom>
            <a:avLst/>
            <a:gdLst/>
            <a:ahLst/>
            <a:cxnLst/>
            <a:rect l="l" t="t" r="r" b="b"/>
            <a:pathLst>
              <a:path w="9109710" h="857250">
                <a:moveTo>
                  <a:pt x="0" y="857250"/>
                </a:moveTo>
                <a:lnTo>
                  <a:pt x="9109402" y="857250"/>
                </a:lnTo>
                <a:lnTo>
                  <a:pt x="910940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091" y="3477432"/>
            <a:ext cx="5232654" cy="502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豊富な選択肢とフレキシブルな価格設定</a:t>
            </a:r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0" y="4275246"/>
            <a:ext cx="9109710" cy="857250"/>
          </a:xfrm>
          <a:custGeom>
            <a:avLst/>
            <a:gdLst/>
            <a:ahLst/>
            <a:cxnLst/>
            <a:rect l="l" t="t" r="r" b="b"/>
            <a:pathLst>
              <a:path w="9109710" h="857250">
                <a:moveTo>
                  <a:pt x="0" y="857250"/>
                </a:moveTo>
                <a:lnTo>
                  <a:pt x="9109402" y="857250"/>
                </a:lnTo>
                <a:lnTo>
                  <a:pt x="910940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6196" y="4136471"/>
            <a:ext cx="4993005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複数メーカーのライセンス製品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を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お選びいただけ、お客様独自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価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格を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設定できます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endParaRPr lang="en-US" altLang="ja-JP" sz="1000" spc="-5" dirty="0">
              <a:solidFill>
                <a:srgbClr val="4D4D4D"/>
              </a:solidFill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価格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 は、パートナー様限定機能よりいつで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変更でき、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ビ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ジネス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トレンドに合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わ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せ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た価格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提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供が できます。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5091" y="4988478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ア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ウ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トソ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ー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スで賢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い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ビジ</a:t>
            </a:r>
            <a:r>
              <a:rPr lang="ja-JP" altLang="en-US" b="1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ネ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ス</a:t>
            </a:r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628502" y="5585669"/>
            <a:ext cx="49218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発注、代金回収、納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、キ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ャ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ンペーンと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ウェ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ブマー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ケ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ティ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ング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</a:t>
            </a:r>
            <a:r>
              <a:rPr sz="1000" spc="-5" dirty="0">
                <a:solidFill>
                  <a:srgbClr val="4D4D4D"/>
                </a:solidFill>
                <a:latin typeface="Arial"/>
                <a:cs typeface="Arial"/>
              </a:rPr>
              <a:t>L-S@T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がサ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ポ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ート。ストア開設 から利益のお支払いまで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すべてをア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ウ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トソーシン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グ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できます。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6B997737-F203-4F23-ABD0-F615918FCE5B}"/>
              </a:ext>
            </a:extLst>
          </p:cNvPr>
          <p:cNvSpPr/>
          <p:nvPr/>
        </p:nvSpPr>
        <p:spPr>
          <a:xfrm>
            <a:off x="6138974" y="1785029"/>
            <a:ext cx="2873001" cy="4169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dirty="0">
                <a:solidFill>
                  <a:schemeClr val="tx1"/>
                </a:solidFill>
              </a:rPr>
              <a:t>Q.</a:t>
            </a:r>
          </a:p>
          <a:p>
            <a:r>
              <a:rPr lang="ja-JP" altLang="en-US" sz="1050" b="1" dirty="0">
                <a:solidFill>
                  <a:schemeClr val="tx1"/>
                </a:solidFill>
              </a:rPr>
              <a:t>登録の際に必要な文書は ありますか？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いいえ。登録時の文書提出は必要ありません。 すべての手続きをオンラインで行えます。</a:t>
            </a:r>
          </a:p>
          <a:p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b="1" dirty="0">
                <a:solidFill>
                  <a:schemeClr val="tx1"/>
                </a:solidFill>
              </a:rPr>
              <a:t>Q.</a:t>
            </a:r>
          </a:p>
          <a:p>
            <a:r>
              <a:rPr lang="ja-JP" altLang="en-US" sz="1050" b="1" dirty="0">
                <a:solidFill>
                  <a:schemeClr val="tx1"/>
                </a:solidFill>
              </a:rPr>
              <a:t>登録に制限はありますか？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原則は法人冬季のある組織であることとしますが、コンサルティング等の個人事業主としての ご登録については別途ご相談ください。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Q.</a:t>
            </a:r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ja-JP" altLang="en-US" sz="1050" b="1" dirty="0">
                <a:solidFill>
                  <a:schemeClr val="tx1"/>
                </a:solidFill>
              </a:rPr>
              <a:t>顧客情報を譲渡する</a:t>
            </a:r>
            <a:r>
              <a:rPr lang="ja-JP" altLang="en-US" sz="1050" b="1" dirty="0" err="1">
                <a:solidFill>
                  <a:schemeClr val="tx1"/>
                </a:solidFill>
              </a:rPr>
              <a:t>必要があ</a:t>
            </a:r>
            <a:r>
              <a:rPr lang="ja-JP" altLang="en-US" sz="1050" b="1" dirty="0">
                <a:solidFill>
                  <a:schemeClr val="tx1"/>
                </a:solidFill>
              </a:rPr>
              <a:t> りますか？</a:t>
            </a: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いいえ。顧客情報はパートナー様に帰属します。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3F690FB2-228C-4D4A-9DE1-00BDE5EC7633}"/>
              </a:ext>
            </a:extLst>
          </p:cNvPr>
          <p:cNvSpPr/>
          <p:nvPr/>
        </p:nvSpPr>
        <p:spPr>
          <a:xfrm>
            <a:off x="6045493" y="1115232"/>
            <a:ext cx="2873000" cy="50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en-US" altLang="ja-JP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FAQ</a:t>
            </a:r>
            <a:endParaRPr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50B39D8-A143-4BF2-B658-BA15CC8BE90A}"/>
              </a:ext>
            </a:extLst>
          </p:cNvPr>
          <p:cNvSpPr/>
          <p:nvPr/>
        </p:nvSpPr>
        <p:spPr>
          <a:xfrm>
            <a:off x="6135926" y="1763865"/>
            <a:ext cx="2841543" cy="4182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2576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D4D4D"/>
                </a:solidFill>
              </a:rPr>
              <a:t>顧客用見積もり・仕入れ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8502" y="1705828"/>
            <a:ext cx="47917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多岐にわたるメーカーのライセンス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制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悩まさ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る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ことなく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必要な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時に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すぐにオンライン で見積もれます。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502" y="4290269"/>
            <a:ext cx="30111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仕入れに必要な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見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積書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発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注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書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納品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書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がオンラインで印刷できます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50389" y="4282104"/>
            <a:ext cx="1409700" cy="850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80291" y="4275246"/>
            <a:ext cx="1550035" cy="857250"/>
          </a:xfrm>
          <a:custGeom>
            <a:avLst/>
            <a:gdLst/>
            <a:ahLst/>
            <a:cxnLst/>
            <a:rect l="l" t="t" r="r" b="b"/>
            <a:pathLst>
              <a:path w="1550035" h="857250">
                <a:moveTo>
                  <a:pt x="41909" y="0"/>
                </a:moveTo>
                <a:lnTo>
                  <a:pt x="0" y="0"/>
                </a:lnTo>
                <a:lnTo>
                  <a:pt x="0" y="857250"/>
                </a:lnTo>
                <a:lnTo>
                  <a:pt x="35051" y="857250"/>
                </a:lnTo>
                <a:lnTo>
                  <a:pt x="35051" y="6858"/>
                </a:lnTo>
                <a:lnTo>
                  <a:pt x="41909" y="0"/>
                </a:lnTo>
                <a:close/>
              </a:path>
              <a:path w="1550035" h="857250">
                <a:moveTo>
                  <a:pt x="1514855" y="6857"/>
                </a:moveTo>
                <a:lnTo>
                  <a:pt x="1507995" y="0"/>
                </a:lnTo>
                <a:lnTo>
                  <a:pt x="41909" y="0"/>
                </a:lnTo>
                <a:lnTo>
                  <a:pt x="35051" y="6858"/>
                </a:lnTo>
                <a:lnTo>
                  <a:pt x="1514855" y="6857"/>
                </a:lnTo>
                <a:close/>
              </a:path>
              <a:path w="1550035" h="857250">
                <a:moveTo>
                  <a:pt x="70103" y="857250"/>
                </a:moveTo>
                <a:lnTo>
                  <a:pt x="70103" y="6858"/>
                </a:lnTo>
                <a:lnTo>
                  <a:pt x="35051" y="6858"/>
                </a:lnTo>
                <a:lnTo>
                  <a:pt x="35051" y="857250"/>
                </a:lnTo>
                <a:lnTo>
                  <a:pt x="70103" y="857250"/>
                </a:lnTo>
                <a:close/>
              </a:path>
              <a:path w="1550035" h="857250">
                <a:moveTo>
                  <a:pt x="1514855" y="857250"/>
                </a:moveTo>
                <a:lnTo>
                  <a:pt x="1514855" y="6857"/>
                </a:lnTo>
                <a:lnTo>
                  <a:pt x="1479791" y="6857"/>
                </a:lnTo>
                <a:lnTo>
                  <a:pt x="1479791" y="857250"/>
                </a:lnTo>
                <a:lnTo>
                  <a:pt x="1514855" y="857250"/>
                </a:lnTo>
                <a:close/>
              </a:path>
              <a:path w="1550035" h="857250">
                <a:moveTo>
                  <a:pt x="1549908" y="857250"/>
                </a:moveTo>
                <a:lnTo>
                  <a:pt x="1549908" y="0"/>
                </a:lnTo>
                <a:lnTo>
                  <a:pt x="1507995" y="0"/>
                </a:lnTo>
                <a:lnTo>
                  <a:pt x="1514855" y="6857"/>
                </a:lnTo>
                <a:lnTo>
                  <a:pt x="1514855" y="857250"/>
                </a:lnTo>
                <a:lnTo>
                  <a:pt x="1549908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0389" y="5132496"/>
            <a:ext cx="1409700" cy="451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0291" y="5132496"/>
            <a:ext cx="1550035" cy="521334"/>
          </a:xfrm>
          <a:custGeom>
            <a:avLst/>
            <a:gdLst/>
            <a:ahLst/>
            <a:cxnLst/>
            <a:rect l="l" t="t" r="r" b="b"/>
            <a:pathLst>
              <a:path w="1550035" h="521335">
                <a:moveTo>
                  <a:pt x="70104" y="451104"/>
                </a:moveTo>
                <a:lnTo>
                  <a:pt x="70103" y="0"/>
                </a:lnTo>
                <a:lnTo>
                  <a:pt x="0" y="0"/>
                </a:lnTo>
                <a:lnTo>
                  <a:pt x="0" y="521208"/>
                </a:lnTo>
                <a:lnTo>
                  <a:pt x="35052" y="521208"/>
                </a:lnTo>
                <a:lnTo>
                  <a:pt x="35052" y="451104"/>
                </a:lnTo>
                <a:lnTo>
                  <a:pt x="70104" y="451104"/>
                </a:lnTo>
                <a:close/>
              </a:path>
              <a:path w="1550035" h="521335">
                <a:moveTo>
                  <a:pt x="1514856" y="451103"/>
                </a:moveTo>
                <a:lnTo>
                  <a:pt x="35052" y="451104"/>
                </a:lnTo>
                <a:lnTo>
                  <a:pt x="70104" y="486156"/>
                </a:lnTo>
                <a:lnTo>
                  <a:pt x="70104" y="521208"/>
                </a:lnTo>
                <a:lnTo>
                  <a:pt x="1479791" y="521207"/>
                </a:lnTo>
                <a:lnTo>
                  <a:pt x="1479791" y="486155"/>
                </a:lnTo>
                <a:lnTo>
                  <a:pt x="1514856" y="451103"/>
                </a:lnTo>
                <a:close/>
              </a:path>
              <a:path w="1550035" h="521335">
                <a:moveTo>
                  <a:pt x="70104" y="521208"/>
                </a:moveTo>
                <a:lnTo>
                  <a:pt x="70104" y="486156"/>
                </a:lnTo>
                <a:lnTo>
                  <a:pt x="35052" y="451104"/>
                </a:lnTo>
                <a:lnTo>
                  <a:pt x="35052" y="521208"/>
                </a:lnTo>
                <a:lnTo>
                  <a:pt x="70104" y="521208"/>
                </a:lnTo>
                <a:close/>
              </a:path>
              <a:path w="1550035" h="521335">
                <a:moveTo>
                  <a:pt x="1549908" y="521207"/>
                </a:moveTo>
                <a:lnTo>
                  <a:pt x="1549908" y="0"/>
                </a:lnTo>
                <a:lnTo>
                  <a:pt x="1479791" y="0"/>
                </a:lnTo>
                <a:lnTo>
                  <a:pt x="1479791" y="451103"/>
                </a:lnTo>
                <a:lnTo>
                  <a:pt x="1514856" y="451103"/>
                </a:lnTo>
                <a:lnTo>
                  <a:pt x="1514856" y="521207"/>
                </a:lnTo>
                <a:lnTo>
                  <a:pt x="1549908" y="521207"/>
                </a:lnTo>
                <a:close/>
              </a:path>
              <a:path w="1550035" h="521335">
                <a:moveTo>
                  <a:pt x="1514856" y="521207"/>
                </a:moveTo>
                <a:lnTo>
                  <a:pt x="1514856" y="451103"/>
                </a:lnTo>
                <a:lnTo>
                  <a:pt x="1479791" y="486155"/>
                </a:lnTo>
                <a:lnTo>
                  <a:pt x="1479791" y="521207"/>
                </a:lnTo>
                <a:lnTo>
                  <a:pt x="1514856" y="521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53D73AD7-3EFB-4FAA-92D4-0BC75BA6C8B3}"/>
              </a:ext>
            </a:extLst>
          </p:cNvPr>
          <p:cNvSpPr/>
          <p:nvPr/>
        </p:nvSpPr>
        <p:spPr>
          <a:xfrm>
            <a:off x="464508" y="1080388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オ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ンラインでスピ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ーデ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ィ、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そ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して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簡単</a:t>
            </a:r>
            <a:endParaRPr dirty="0"/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C6CBE423-5B90-4ADD-BD7B-2BB57B6EB7E8}"/>
              </a:ext>
            </a:extLst>
          </p:cNvPr>
          <p:cNvSpPr/>
          <p:nvPr/>
        </p:nvSpPr>
        <p:spPr>
          <a:xfrm>
            <a:off x="464508" y="3522035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各種帳票を即時印刷</a:t>
            </a:r>
            <a:endParaRPr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713F0154-527E-4F87-89CE-8C7941DF1402}"/>
              </a:ext>
            </a:extLst>
          </p:cNvPr>
          <p:cNvSpPr/>
          <p:nvPr/>
        </p:nvSpPr>
        <p:spPr>
          <a:xfrm>
            <a:off x="5976326" y="1445017"/>
            <a:ext cx="2873001" cy="4169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b="1" dirty="0">
                <a:solidFill>
                  <a:schemeClr val="tx1"/>
                </a:solidFill>
              </a:rPr>
              <a:t>Q.</a:t>
            </a:r>
          </a:p>
          <a:p>
            <a:r>
              <a:rPr lang="ja-JP" altLang="en-US" sz="1050" b="1" dirty="0">
                <a:solidFill>
                  <a:schemeClr val="tx1"/>
                </a:solidFill>
              </a:rPr>
              <a:t>専用ストアはどのように 開設すればよいですか？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endParaRPr lang="ja-JP" altLang="en-US" sz="1050" b="1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パートナー様専用ストアは、ご登録と同時に</a:t>
            </a:r>
            <a:r>
              <a:rPr lang="ja-JP" altLang="en-US" sz="1050" dirty="0" err="1">
                <a:solidFill>
                  <a:schemeClr val="tx1"/>
                </a:solidFill>
              </a:rPr>
              <a:t>ご</a:t>
            </a:r>
            <a:r>
              <a:rPr lang="ja-JP" altLang="en-US" sz="1050" dirty="0">
                <a:solidFill>
                  <a:schemeClr val="tx1"/>
                </a:solidFill>
              </a:rPr>
              <a:t> 用意できております。ストア</a:t>
            </a:r>
            <a:r>
              <a:rPr lang="en-US" altLang="ja-JP" sz="1050" dirty="0">
                <a:solidFill>
                  <a:schemeClr val="tx1"/>
                </a:solidFill>
              </a:rPr>
              <a:t>URL</a:t>
            </a:r>
            <a:r>
              <a:rPr lang="ja-JP" altLang="en-US" sz="1050" dirty="0">
                <a:solidFill>
                  <a:schemeClr val="tx1"/>
                </a:solidFill>
              </a:rPr>
              <a:t>は、各パート ナー様に発行、パートナー様用管理画面より</a:t>
            </a:r>
            <a:r>
              <a:rPr lang="ja-JP" altLang="en-US" sz="1050" dirty="0" err="1">
                <a:solidFill>
                  <a:schemeClr val="tx1"/>
                </a:solidFill>
              </a:rPr>
              <a:t>ご</a:t>
            </a:r>
            <a:r>
              <a:rPr lang="ja-JP" altLang="en-US" sz="1050" dirty="0">
                <a:solidFill>
                  <a:schemeClr val="tx1"/>
                </a:solidFill>
              </a:rPr>
              <a:t> 確認いただけます</a:t>
            </a:r>
          </a:p>
          <a:p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b="1" dirty="0">
                <a:solidFill>
                  <a:schemeClr val="tx1"/>
                </a:solidFill>
              </a:rPr>
              <a:t>Q.</a:t>
            </a:r>
          </a:p>
          <a:p>
            <a:r>
              <a:rPr lang="ja-JP" altLang="en-US" sz="1050" b="1" dirty="0">
                <a:solidFill>
                  <a:schemeClr val="tx1"/>
                </a:solidFill>
              </a:rPr>
              <a:t>利益はどのように支払われるので しょうか？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毎月、利益還元レポートが郵送されます。本レ ポートにてエンドユーザー様からの入金状況を ご報告しております。</a:t>
            </a:r>
          </a:p>
          <a:p>
            <a:r>
              <a:rPr lang="en-US" altLang="ja-JP" sz="1050" dirty="0">
                <a:solidFill>
                  <a:schemeClr val="tx1"/>
                </a:solidFill>
              </a:rPr>
              <a:t>Q.</a:t>
            </a:r>
            <a:r>
              <a:rPr lang="ja-JP" altLang="en-US" sz="1050" dirty="0">
                <a:solidFill>
                  <a:schemeClr val="tx1"/>
                </a:solidFill>
              </a:rPr>
              <a:t>レポートを元に、請求書をお送りください。指定 銀行に振り込ませていただきます。</a:t>
            </a: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0C12E7F4-412A-4405-9D92-A38487D05B93}"/>
              </a:ext>
            </a:extLst>
          </p:cNvPr>
          <p:cNvSpPr/>
          <p:nvPr/>
        </p:nvSpPr>
        <p:spPr>
          <a:xfrm>
            <a:off x="6045493" y="1075561"/>
            <a:ext cx="2873000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en-US" altLang="ja-JP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FAQ</a:t>
            </a:r>
            <a:endParaRPr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C53A0A1-B805-48FE-9EED-1F4ABA1C25D3}"/>
              </a:ext>
            </a:extLst>
          </p:cNvPr>
          <p:cNvSpPr/>
          <p:nvPr/>
        </p:nvSpPr>
        <p:spPr>
          <a:xfrm>
            <a:off x="6076950" y="1692250"/>
            <a:ext cx="2841543" cy="4182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9F37298-172F-408B-9184-41B3AF6C5AEA}"/>
              </a:ext>
            </a:extLst>
          </p:cNvPr>
          <p:cNvGrpSpPr/>
          <p:nvPr/>
        </p:nvGrpSpPr>
        <p:grpSpPr>
          <a:xfrm>
            <a:off x="764715" y="2173301"/>
            <a:ext cx="2320009" cy="1219576"/>
            <a:chOff x="764715" y="2173301"/>
            <a:chExt cx="2320009" cy="1219576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2B1CB883-3985-43E5-9104-5893396B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4715" y="2174914"/>
              <a:ext cx="2259642" cy="1217963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8546F153-1481-4020-8A9B-44F91620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45599" y="2173301"/>
              <a:ext cx="1139125" cy="193556"/>
            </a:xfrm>
            <a:prstGeom prst="rect">
              <a:avLst/>
            </a:prstGeom>
          </p:spPr>
        </p:pic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1D85C02F-AE8E-4250-8CDC-697FF952B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0835" y="2198285"/>
            <a:ext cx="2397177" cy="1236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2576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D4D4D"/>
                </a:solidFill>
              </a:rPr>
              <a:t>顧客用見積もり・仕入れ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0645" y="846246"/>
            <a:ext cx="974725" cy="857250"/>
          </a:xfrm>
          <a:custGeom>
            <a:avLst/>
            <a:gdLst/>
            <a:ahLst/>
            <a:cxnLst/>
            <a:rect l="l" t="t" r="r" b="b"/>
            <a:pathLst>
              <a:path w="974725" h="857250">
                <a:moveTo>
                  <a:pt x="974597" y="486918"/>
                </a:moveTo>
                <a:lnTo>
                  <a:pt x="972369" y="440013"/>
                </a:lnTo>
                <a:lnTo>
                  <a:pt x="965820" y="394373"/>
                </a:lnTo>
                <a:lnTo>
                  <a:pt x="955153" y="350200"/>
                </a:lnTo>
                <a:lnTo>
                  <a:pt x="940573" y="307698"/>
                </a:lnTo>
                <a:lnTo>
                  <a:pt x="922284" y="267072"/>
                </a:lnTo>
                <a:lnTo>
                  <a:pt x="900489" y="228525"/>
                </a:lnTo>
                <a:lnTo>
                  <a:pt x="875392" y="192260"/>
                </a:lnTo>
                <a:lnTo>
                  <a:pt x="847197" y="158482"/>
                </a:lnTo>
                <a:lnTo>
                  <a:pt x="816108" y="127394"/>
                </a:lnTo>
                <a:lnTo>
                  <a:pt x="782329" y="99200"/>
                </a:lnTo>
                <a:lnTo>
                  <a:pt x="746063" y="74104"/>
                </a:lnTo>
                <a:lnTo>
                  <a:pt x="707515" y="52310"/>
                </a:lnTo>
                <a:lnTo>
                  <a:pt x="666888" y="34022"/>
                </a:lnTo>
                <a:lnTo>
                  <a:pt x="624385" y="19443"/>
                </a:lnTo>
                <a:lnTo>
                  <a:pt x="580212" y="8777"/>
                </a:lnTo>
                <a:lnTo>
                  <a:pt x="534571" y="2228"/>
                </a:lnTo>
                <a:lnTo>
                  <a:pt x="487667" y="0"/>
                </a:lnTo>
                <a:lnTo>
                  <a:pt x="440638" y="2228"/>
                </a:lnTo>
                <a:lnTo>
                  <a:pt x="394888" y="8777"/>
                </a:lnTo>
                <a:lnTo>
                  <a:pt x="350618" y="19443"/>
                </a:lnTo>
                <a:lnTo>
                  <a:pt x="308034" y="34022"/>
                </a:lnTo>
                <a:lnTo>
                  <a:pt x="267336" y="52310"/>
                </a:lnTo>
                <a:lnTo>
                  <a:pt x="228728" y="74104"/>
                </a:lnTo>
                <a:lnTo>
                  <a:pt x="192412" y="99200"/>
                </a:lnTo>
                <a:lnTo>
                  <a:pt x="158593" y="127394"/>
                </a:lnTo>
                <a:lnTo>
                  <a:pt x="127472" y="158482"/>
                </a:lnTo>
                <a:lnTo>
                  <a:pt x="99252" y="192260"/>
                </a:lnTo>
                <a:lnTo>
                  <a:pt x="74137" y="228525"/>
                </a:lnTo>
                <a:lnTo>
                  <a:pt x="52329" y="267072"/>
                </a:lnTo>
                <a:lnTo>
                  <a:pt x="34032" y="307698"/>
                </a:lnTo>
                <a:lnTo>
                  <a:pt x="19447" y="350200"/>
                </a:lnTo>
                <a:lnTo>
                  <a:pt x="8778" y="394373"/>
                </a:lnTo>
                <a:lnTo>
                  <a:pt x="2228" y="440013"/>
                </a:lnTo>
                <a:lnTo>
                  <a:pt x="0" y="486918"/>
                </a:lnTo>
                <a:lnTo>
                  <a:pt x="2228" y="533822"/>
                </a:lnTo>
                <a:lnTo>
                  <a:pt x="8778" y="579462"/>
                </a:lnTo>
                <a:lnTo>
                  <a:pt x="19447" y="623635"/>
                </a:lnTo>
                <a:lnTo>
                  <a:pt x="34032" y="666137"/>
                </a:lnTo>
                <a:lnTo>
                  <a:pt x="52329" y="706763"/>
                </a:lnTo>
                <a:lnTo>
                  <a:pt x="74137" y="745310"/>
                </a:lnTo>
                <a:lnTo>
                  <a:pt x="99252" y="781575"/>
                </a:lnTo>
                <a:lnTo>
                  <a:pt x="127472" y="815353"/>
                </a:lnTo>
                <a:lnTo>
                  <a:pt x="158593" y="846441"/>
                </a:lnTo>
                <a:lnTo>
                  <a:pt x="171558" y="857249"/>
                </a:lnTo>
                <a:lnTo>
                  <a:pt x="803159" y="857249"/>
                </a:lnTo>
                <a:lnTo>
                  <a:pt x="847197" y="815353"/>
                </a:lnTo>
                <a:lnTo>
                  <a:pt x="875392" y="781575"/>
                </a:lnTo>
                <a:lnTo>
                  <a:pt x="900489" y="745310"/>
                </a:lnTo>
                <a:lnTo>
                  <a:pt x="922284" y="706763"/>
                </a:lnTo>
                <a:lnTo>
                  <a:pt x="940573" y="666137"/>
                </a:lnTo>
                <a:lnTo>
                  <a:pt x="955153" y="623635"/>
                </a:lnTo>
                <a:lnTo>
                  <a:pt x="965820" y="579462"/>
                </a:lnTo>
                <a:lnTo>
                  <a:pt x="972369" y="533822"/>
                </a:lnTo>
                <a:lnTo>
                  <a:pt x="974597" y="486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6405" y="986454"/>
            <a:ext cx="295643" cy="132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2203" y="1703496"/>
            <a:ext cx="631825" cy="116839"/>
          </a:xfrm>
          <a:custGeom>
            <a:avLst/>
            <a:gdLst/>
            <a:ahLst/>
            <a:cxnLst/>
            <a:rect l="l" t="t" r="r" b="b"/>
            <a:pathLst>
              <a:path w="631825" h="116839">
                <a:moveTo>
                  <a:pt x="631600" y="0"/>
                </a:moveTo>
                <a:lnTo>
                  <a:pt x="0" y="0"/>
                </a:lnTo>
                <a:lnTo>
                  <a:pt x="20854" y="17385"/>
                </a:lnTo>
                <a:lnTo>
                  <a:pt x="57169" y="42481"/>
                </a:lnTo>
                <a:lnTo>
                  <a:pt x="95777" y="64275"/>
                </a:lnTo>
                <a:lnTo>
                  <a:pt x="136475" y="82563"/>
                </a:lnTo>
                <a:lnTo>
                  <a:pt x="179060" y="97142"/>
                </a:lnTo>
                <a:lnTo>
                  <a:pt x="223329" y="107808"/>
                </a:lnTo>
                <a:lnTo>
                  <a:pt x="269080" y="114357"/>
                </a:lnTo>
                <a:lnTo>
                  <a:pt x="316108" y="116586"/>
                </a:lnTo>
                <a:lnTo>
                  <a:pt x="363013" y="114357"/>
                </a:lnTo>
                <a:lnTo>
                  <a:pt x="408654" y="107808"/>
                </a:lnTo>
                <a:lnTo>
                  <a:pt x="452827" y="97142"/>
                </a:lnTo>
                <a:lnTo>
                  <a:pt x="495329" y="82563"/>
                </a:lnTo>
                <a:lnTo>
                  <a:pt x="535957" y="64275"/>
                </a:lnTo>
                <a:lnTo>
                  <a:pt x="574505" y="42481"/>
                </a:lnTo>
                <a:lnTo>
                  <a:pt x="610771" y="17385"/>
                </a:lnTo>
                <a:lnTo>
                  <a:pt x="63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8502" y="1842725"/>
            <a:ext cx="49168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顧客名義のライセンス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を仕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入れるこ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と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可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能です。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顧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客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よりライセンス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引き合いがあ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っ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場 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合、貴社サービス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と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共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販売するこ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と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できます。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8502" y="4001485"/>
            <a:ext cx="324993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細やかなサービスが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実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現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し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ます。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顧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客ごとの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見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積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り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・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注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文 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管理をオンラインで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一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括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現在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保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有中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それぞ れの契約に応じて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最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適な見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積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もり・注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文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・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管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理が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簡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単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行え ます。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85263" y="3923202"/>
            <a:ext cx="1495805" cy="1543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9FEE15A-0D5E-4939-88E2-987FD8310424}"/>
              </a:ext>
            </a:extLst>
          </p:cNvPr>
          <p:cNvSpPr/>
          <p:nvPr/>
        </p:nvSpPr>
        <p:spPr>
          <a:xfrm>
            <a:off x="6077243" y="1222636"/>
            <a:ext cx="2873001" cy="4169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50" b="1" dirty="0">
                <a:solidFill>
                  <a:schemeClr val="tx1"/>
                </a:solidFill>
              </a:rPr>
              <a:t>Q.</a:t>
            </a:r>
          </a:p>
          <a:p>
            <a:r>
              <a:rPr lang="ja-JP" altLang="en-US" sz="1050" b="1" dirty="0">
                <a:solidFill>
                  <a:schemeClr val="tx1"/>
                </a:solidFill>
              </a:rPr>
              <a:t>利益の受け取りにつき、 留意しておくべきことは ありますか？</a:t>
            </a:r>
            <a:endParaRPr lang="en-US" altLang="ja-JP" sz="1050" b="1" dirty="0">
              <a:solidFill>
                <a:schemeClr val="tx1"/>
              </a:solidFill>
            </a:endParaRPr>
          </a:p>
          <a:p>
            <a:endParaRPr lang="en-US" altLang="ja-JP" sz="1050" b="1" dirty="0">
              <a:solidFill>
                <a:schemeClr val="tx1"/>
              </a:solidFill>
            </a:endParaRPr>
          </a:p>
          <a:p>
            <a:endParaRPr lang="ja-JP" altLang="en-US" sz="1050" b="1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A.</a:t>
            </a:r>
          </a:p>
          <a:p>
            <a:r>
              <a:rPr lang="ja-JP" altLang="en-US" sz="1050" dirty="0">
                <a:solidFill>
                  <a:schemeClr val="tx1"/>
                </a:solidFill>
              </a:rPr>
              <a:t>利益還元レポートは、ご登録の住所・担当者様 に郵送されます。担当者や住所の変更などが あった場合は、必ず登録内容の更新をお願いします。</a:t>
            </a:r>
            <a:endParaRPr lang="en-US" altLang="ja-JP" sz="1050" dirty="0">
              <a:solidFill>
                <a:schemeClr val="tx1"/>
              </a:solidFill>
            </a:endParaRPr>
          </a:p>
          <a:p>
            <a:endParaRPr lang="ja-JP" altLang="en-US" sz="1050" dirty="0">
              <a:solidFill>
                <a:schemeClr val="tx1"/>
              </a:solidFill>
            </a:endParaRPr>
          </a:p>
          <a:p>
            <a:r>
              <a:rPr lang="ja-JP" altLang="en-US" sz="1050" dirty="0">
                <a:solidFill>
                  <a:schemeClr val="tx1"/>
                </a:solidFill>
              </a:rPr>
              <a:t>また、利益還元レポートは、月</a:t>
            </a:r>
            <a:r>
              <a:rPr lang="en-US" altLang="ja-JP" sz="1050" dirty="0">
                <a:solidFill>
                  <a:schemeClr val="tx1"/>
                </a:solidFill>
              </a:rPr>
              <a:t>2,000</a:t>
            </a:r>
            <a:r>
              <a:rPr lang="ja-JP" altLang="en-US" sz="1050" dirty="0">
                <a:solidFill>
                  <a:schemeClr val="tx1"/>
                </a:solidFill>
              </a:rPr>
              <a:t>円以上の 利益が生じた際にお送りしております。</a:t>
            </a:r>
          </a:p>
          <a:p>
            <a:endParaRPr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2,000</a:t>
            </a:r>
            <a:r>
              <a:rPr lang="ja-JP" altLang="en-US" sz="1050" dirty="0">
                <a:solidFill>
                  <a:schemeClr val="tx1"/>
                </a:solidFill>
              </a:rPr>
              <a:t>円未満の利益の時は、翌月以降へと繰り越されます。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746B9E0B-4748-4EAF-9F53-49495749A0DC}"/>
              </a:ext>
            </a:extLst>
          </p:cNvPr>
          <p:cNvSpPr/>
          <p:nvPr/>
        </p:nvSpPr>
        <p:spPr>
          <a:xfrm>
            <a:off x="6045493" y="1075561"/>
            <a:ext cx="2873000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en-US" altLang="ja-JP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FAQ</a:t>
            </a:r>
            <a:endParaRPr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18FC542-75C0-4ABE-B04B-D4B7FB731B7B}"/>
              </a:ext>
            </a:extLst>
          </p:cNvPr>
          <p:cNvSpPr/>
          <p:nvPr/>
        </p:nvSpPr>
        <p:spPr>
          <a:xfrm>
            <a:off x="6076950" y="1754550"/>
            <a:ext cx="2841543" cy="4182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id="{11FC4497-CB5F-4135-9A0D-77755ED99C6E}"/>
              </a:ext>
            </a:extLst>
          </p:cNvPr>
          <p:cNvSpPr/>
          <p:nvPr/>
        </p:nvSpPr>
        <p:spPr>
          <a:xfrm>
            <a:off x="470577" y="1075561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顧客向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けラ</a:t>
            </a:r>
            <a:r>
              <a:rPr lang="ja-JP" altLang="en-US" b="1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イ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センス</a:t>
            </a:r>
            <a:r>
              <a:rPr lang="ja-JP" altLang="en-US" b="1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を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仕</a:t>
            </a:r>
            <a:r>
              <a:rPr lang="ja-JP" altLang="en-US" b="1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入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れ</a:t>
            </a:r>
            <a:endParaRPr dirty="0"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F2C48087-B4F7-4EF3-A6DF-6CD09731E9EF}"/>
              </a:ext>
            </a:extLst>
          </p:cNvPr>
          <p:cNvSpPr/>
          <p:nvPr/>
        </p:nvSpPr>
        <p:spPr>
          <a:xfrm>
            <a:off x="471697" y="3135928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顧客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ごと、ライ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セ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ンスごと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に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66013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 err="1">
                <a:solidFill>
                  <a:srgbClr val="4D4D4D"/>
                </a:solidFill>
              </a:rPr>
              <a:t>自社でのライセンス導入もお得な</a:t>
            </a:r>
            <a:r>
              <a:rPr lang="ja-JP" altLang="en-US" spc="-10" dirty="0">
                <a:solidFill>
                  <a:srgbClr val="4D4D4D"/>
                </a:solidFill>
                <a:latin typeface="Arial"/>
                <a:cs typeface="Arial"/>
              </a:rPr>
              <a:t>セールスパートナーサービス</a:t>
            </a:r>
            <a:endParaRPr spc="-10" dirty="0">
              <a:solidFill>
                <a:srgbClr val="4D4D4D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6385" y="1712166"/>
            <a:ext cx="3962400" cy="4222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仕入れ価格にて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、ソ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フト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ウェ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ア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導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できます。</a:t>
            </a:r>
            <a:endParaRPr sz="10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パートナー様限定機能より、必要な時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いつで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お見積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りいただけます。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66616" y="1667868"/>
            <a:ext cx="1501399" cy="1261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7546" y="3412269"/>
            <a:ext cx="38004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  <a:tabLst>
                <a:tab pos="508634" algn="l"/>
                <a:tab pos="1330325" algn="l"/>
                <a:tab pos="3672204" algn="l"/>
              </a:tabLst>
            </a:pP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終	情	各	情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417996"/>
            <a:ext cx="9109710" cy="857250"/>
          </a:xfrm>
          <a:custGeom>
            <a:avLst/>
            <a:gdLst/>
            <a:ahLst/>
            <a:cxnLst/>
            <a:rect l="l" t="t" r="r" b="b"/>
            <a:pathLst>
              <a:path w="9109710" h="857250">
                <a:moveTo>
                  <a:pt x="0" y="857250"/>
                </a:moveTo>
                <a:lnTo>
                  <a:pt x="9109402" y="857250"/>
                </a:lnTo>
                <a:lnTo>
                  <a:pt x="910940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502" y="3336245"/>
            <a:ext cx="479996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無料メールマガジンのご登録で、新製品/終了製品情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報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は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もち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ろ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ん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各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種キャンペーンなど、 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ソ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フト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ウェ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ア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関す</a:t>
            </a:r>
            <a:r>
              <a:rPr sz="1000" spc="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る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情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報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をいち早くお手元へお届けします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endParaRPr sz="1000" dirty="0">
              <a:latin typeface="ＭＳ Ｐゴシック"/>
              <a:cs typeface="ＭＳ Ｐゴシック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不定期で読者キャンペーンも開催しております。是非ご購読ください。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59624" y="3534806"/>
            <a:ext cx="1408391" cy="1244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8502" y="5352496"/>
            <a:ext cx="76320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貴社のソフトウ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ェ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アライセンス導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あ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たり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ライセンス管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理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や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任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タ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ッ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相談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サ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ポートなど、エンドユーザー様と同様の</a:t>
            </a:r>
            <a:r>
              <a:rPr sz="1000" spc="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サ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ポートが 受けられます。まずは貴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社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での効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率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の良いライセンス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導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入を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実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現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しま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せんか。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/</a:t>
            </a:r>
            <a:r>
              <a:rPr spc="-130" dirty="0"/>
              <a:t> </a:t>
            </a:r>
            <a:r>
              <a:rPr dirty="0"/>
              <a:t>12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D30C4180-66E1-4628-B761-160346159F00}"/>
              </a:ext>
            </a:extLst>
          </p:cNvPr>
          <p:cNvSpPr/>
          <p:nvPr/>
        </p:nvSpPr>
        <p:spPr>
          <a:xfrm>
            <a:off x="497946" y="1065266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特別価格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で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の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ソフトウェア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導入</a:t>
            </a:r>
            <a:endParaRPr dirty="0"/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8BD92016-AE28-4689-BE97-5E5C05DEAFF0}"/>
              </a:ext>
            </a:extLst>
          </p:cNvPr>
          <p:cNvSpPr/>
          <p:nvPr/>
        </p:nvSpPr>
        <p:spPr>
          <a:xfrm>
            <a:off x="529696" y="2739563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得す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る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情報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をいち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早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く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入手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できま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す</a:t>
            </a:r>
            <a:endParaRPr dirty="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2EEE0555-4470-4E4D-8749-B53FBE23C817}"/>
              </a:ext>
            </a:extLst>
          </p:cNvPr>
          <p:cNvSpPr/>
          <p:nvPr/>
        </p:nvSpPr>
        <p:spPr>
          <a:xfrm>
            <a:off x="626385" y="4762164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貴社の効率的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なライセンス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導入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を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支援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21329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4D4D4D"/>
                </a:solidFill>
              </a:rPr>
              <a:t>簡単ライセンス管理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812" y="1688291"/>
            <a:ext cx="5476240" cy="477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000"/>
              </a:lnSpc>
              <a:spcBef>
                <a:spcPts val="125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ライセンス管理システム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は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注文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に連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動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し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ているので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客様か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ら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のお問い合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わ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せ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素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早く対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応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できま す。多種多様なライセ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ン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ス制度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最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適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化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さ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れた『ライセンス管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理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』シス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テ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ムなので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複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数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メーカーのライセ ンスでも、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一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括管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理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できます。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697" y="2372786"/>
            <a:ext cx="19094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D4D4D"/>
                </a:solidFill>
                <a:latin typeface="ＭＳ ゴシック"/>
                <a:cs typeface="ＭＳ ゴシック"/>
              </a:rPr>
              <a:t>※</a:t>
            </a:r>
            <a:r>
              <a:rPr sz="6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現在お持ちのライセンス情報も、合わせて管理できます。</a:t>
            </a:r>
            <a:endParaRPr sz="600">
              <a:latin typeface="ＭＳ Ｐゴシック"/>
              <a:cs typeface="ＭＳ Ｐゴシック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03139" y="1762932"/>
            <a:ext cx="1495044" cy="1543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502" y="3519596"/>
            <a:ext cx="595757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ソフトウェアライセンス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は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定期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的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な更新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必要な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あります。ライセンスの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満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了日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や</a:t>
            </a:r>
            <a:endParaRPr lang="en-US" altLang="ja-JP" sz="1000" spc="-10" dirty="0">
              <a:solidFill>
                <a:srgbClr val="4D4D4D"/>
              </a:solidFill>
              <a:latin typeface="ＭＳ Ｐゴシック"/>
              <a:cs typeface="ＭＳ Ｐゴシック"/>
            </a:endParaRPr>
          </a:p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更新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手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続き可能期間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 も、ライセンス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管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理画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面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か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ら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一目で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確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認できます。</a:t>
            </a:r>
            <a:endParaRPr sz="1000" dirty="0">
              <a:latin typeface="ＭＳ Ｐゴシック"/>
              <a:cs typeface="ＭＳ Ｐゴシック"/>
            </a:endParaRPr>
          </a:p>
          <a:p>
            <a:pPr marL="12700">
              <a:lnSpc>
                <a:spcPts val="1170"/>
              </a:lnSpc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さらに、ライセンス更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新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期を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メールや電話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てご案内しております。更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新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忘れ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なく安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心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9236" y="5020724"/>
            <a:ext cx="5142230" cy="6851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dirty="0">
                <a:solidFill>
                  <a:srgbClr val="4E4E4E"/>
                </a:solidFill>
                <a:latin typeface="ＭＳ Ｐゴシック"/>
                <a:cs typeface="ＭＳ Ｐゴシック"/>
              </a:rPr>
              <a:t>ライセンスレポートは、「年次別」や「メーカー別」など、目的別に一覧表示する機能を提供します。 </a:t>
            </a:r>
            <a:r>
              <a:rPr sz="1000" spc="-5" dirty="0">
                <a:solidFill>
                  <a:srgbClr val="4E4E4E"/>
                </a:solidFill>
                <a:latin typeface="ＭＳ Ｐゴシック"/>
                <a:cs typeface="ＭＳ Ｐゴシック"/>
              </a:rPr>
              <a:t>企業の資産であるライセンスをとても簡単に管理できます！</a:t>
            </a:r>
            <a:endParaRPr sz="1000" dirty="0">
              <a:latin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 marR="1100455">
              <a:lnSpc>
                <a:spcPts val="1000"/>
              </a:lnSpc>
            </a:pPr>
            <a:r>
              <a:rPr sz="1000" spc="-5" dirty="0">
                <a:solidFill>
                  <a:srgbClr val="4E4E4E"/>
                </a:solidFill>
                <a:latin typeface="ＭＳ Ｐゴシック"/>
                <a:cs typeface="ＭＳ Ｐゴシック"/>
              </a:rPr>
              <a:t>多種多様なライセンス制度に最適化された『ライセンス管理』システムなので 複数メーカーのライセンスでも、一括管理できます。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9236" y="5781194"/>
            <a:ext cx="5158105" cy="305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spc="-5" dirty="0">
                <a:solidFill>
                  <a:srgbClr val="4E4E4E"/>
                </a:solidFill>
                <a:latin typeface="ＭＳ Ｐゴシック"/>
                <a:cs typeface="ＭＳ Ｐゴシック"/>
              </a:rPr>
              <a:t>システムのご利用は、</a:t>
            </a:r>
            <a:r>
              <a:rPr sz="1000" spc="-5" dirty="0">
                <a:solidFill>
                  <a:srgbClr val="FF5400"/>
                </a:solidFill>
                <a:latin typeface="ＭＳ Ｐゴシック"/>
                <a:cs typeface="ＭＳ Ｐゴシック"/>
              </a:rPr>
              <a:t>ストアにご登録済みのID（メールアドレス）とパスワードのみで可能</a:t>
            </a:r>
            <a:r>
              <a:rPr sz="1000" spc="-5" dirty="0">
                <a:solidFill>
                  <a:srgbClr val="4E4E4E"/>
                </a:solidFill>
                <a:latin typeface="ＭＳ Ｐゴシック"/>
                <a:cs typeface="ＭＳ Ｐゴシック"/>
              </a:rPr>
              <a:t>ですので 是非ご活用ください。</a:t>
            </a:r>
            <a:endParaRPr sz="1000">
              <a:latin typeface="ＭＳ Ｐゴシック"/>
              <a:cs typeface="ＭＳ Ｐゴシック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77356" y="4491612"/>
            <a:ext cx="1987763" cy="1200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48168" y="5735700"/>
            <a:ext cx="27781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solidFill>
                  <a:srgbClr val="0070C0"/>
                </a:solidFill>
                <a:latin typeface="Arial"/>
                <a:cs typeface="Arial"/>
              </a:rPr>
              <a:t>http://www.licenseonline.jp/LicenseReport</a:t>
            </a:r>
            <a:endParaRPr sz="11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76289" y="6183919"/>
            <a:ext cx="3409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125" dirty="0">
                <a:solidFill>
                  <a:srgbClr val="000062"/>
                </a:solidFill>
                <a:latin typeface="Arial"/>
                <a:cs typeface="Arial"/>
              </a:rPr>
              <a:t>8/</a:t>
            </a:r>
            <a:r>
              <a:rPr sz="1000" spc="-105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62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3399" y="6446614"/>
            <a:ext cx="1101725" cy="210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License</a:t>
            </a:r>
            <a:r>
              <a:rPr sz="12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Online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1F2278B6-B909-446D-B05B-6DC3D42F93D9}"/>
              </a:ext>
            </a:extLst>
          </p:cNvPr>
          <p:cNvSpPr/>
          <p:nvPr/>
        </p:nvSpPr>
        <p:spPr>
          <a:xfrm>
            <a:off x="536812" y="1056375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ライセンス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管理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と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は？</a:t>
            </a:r>
            <a:endParaRPr dirty="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665823A4-DD71-406A-A36C-73F0E78024DA}"/>
              </a:ext>
            </a:extLst>
          </p:cNvPr>
          <p:cNvSpPr/>
          <p:nvPr/>
        </p:nvSpPr>
        <p:spPr>
          <a:xfrm>
            <a:off x="536812" y="2928791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ライセンス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の更新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を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サポー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ト</a:t>
            </a:r>
            <a:endParaRPr dirty="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1CE5DFC8-995A-4B58-B183-E71239775DFD}"/>
              </a:ext>
            </a:extLst>
          </p:cNvPr>
          <p:cNvSpPr/>
          <p:nvPr/>
        </p:nvSpPr>
        <p:spPr>
          <a:xfrm>
            <a:off x="538704" y="4480152"/>
            <a:ext cx="523265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お客様の</a:t>
            </a:r>
            <a:r>
              <a:rPr lang="en-US" altLang="ja-JP" b="1" spc="-25" dirty="0">
                <a:solidFill>
                  <a:srgbClr val="515151"/>
                </a:solidFill>
                <a:latin typeface="Arial"/>
                <a:cs typeface="Arial"/>
              </a:rPr>
              <a:t>Want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か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ら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誕生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。ライセン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ス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レ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ポー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ト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15" y="284652"/>
            <a:ext cx="6115049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9402" cy="157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771" y="365424"/>
            <a:ext cx="215900" cy="216535"/>
          </a:xfrm>
          <a:custGeom>
            <a:avLst/>
            <a:gdLst/>
            <a:ahLst/>
            <a:cxnLst/>
            <a:rect l="l" t="t" r="r" b="b"/>
            <a:pathLst>
              <a:path w="215900" h="216534">
                <a:moveTo>
                  <a:pt x="215646" y="108203"/>
                </a:moveTo>
                <a:lnTo>
                  <a:pt x="207216" y="66222"/>
                </a:lnTo>
                <a:lnTo>
                  <a:pt x="184213" y="31813"/>
                </a:lnTo>
                <a:lnTo>
                  <a:pt x="150066" y="8548"/>
                </a:lnTo>
                <a:lnTo>
                  <a:pt x="108204" y="0"/>
                </a:lnTo>
                <a:lnTo>
                  <a:pt x="65901" y="8548"/>
                </a:lnTo>
                <a:lnTo>
                  <a:pt x="31527" y="31813"/>
                </a:lnTo>
                <a:lnTo>
                  <a:pt x="8441" y="66222"/>
                </a:lnTo>
                <a:lnTo>
                  <a:pt x="0" y="108203"/>
                </a:lnTo>
                <a:lnTo>
                  <a:pt x="8441" y="150185"/>
                </a:lnTo>
                <a:lnTo>
                  <a:pt x="31527" y="184594"/>
                </a:lnTo>
                <a:lnTo>
                  <a:pt x="65901" y="207859"/>
                </a:lnTo>
                <a:lnTo>
                  <a:pt x="108204" y="216407"/>
                </a:lnTo>
                <a:lnTo>
                  <a:pt x="150066" y="207859"/>
                </a:lnTo>
                <a:lnTo>
                  <a:pt x="184213" y="184594"/>
                </a:lnTo>
                <a:lnTo>
                  <a:pt x="207216" y="150185"/>
                </a:lnTo>
                <a:lnTo>
                  <a:pt x="215646" y="108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50839" y="249600"/>
            <a:ext cx="1368606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6196" y="303956"/>
            <a:ext cx="5405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4D4D4D"/>
                </a:solidFill>
              </a:rPr>
              <a:t>ライセンス専任スタッフがお客様をしっかりサポート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797478"/>
            <a:ext cx="9109402" cy="9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2697" y="1792904"/>
            <a:ext cx="575373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最適なライセンス導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プランをご提案いたします。</a:t>
            </a:r>
            <a:endParaRPr sz="10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4D4D4D"/>
                </a:solidFill>
                <a:latin typeface="Arial"/>
                <a:cs typeface="Arial"/>
              </a:rPr>
              <a:t>L-S@T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サイト上のお問い合わ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せ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フォーム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、ま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たはお電話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（</a:t>
            </a:r>
            <a:r>
              <a:rPr lang="en-US" altLang="ja-JP" sz="1100" b="1" spc="-10" dirty="0">
                <a:solidFill>
                  <a:srgbClr val="4D4D4D"/>
                </a:solidFill>
                <a:latin typeface="Arial"/>
                <a:cs typeface="Arial"/>
              </a:rPr>
              <a:t>03-3545-2120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）</a:t>
            </a:r>
            <a:r>
              <a:rPr sz="1000" spc="-10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lang="ja-JP" altLang="en-US" sz="1000" spc="-5" dirty="0">
                <a:solidFill>
                  <a:srgbClr val="4D4D4D"/>
                </a:solidFill>
                <a:latin typeface="ＭＳ Ｐゴシック"/>
                <a:cs typeface="Arial"/>
              </a:rPr>
              <a:t>へ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お問い合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わ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せいただけます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697" y="2220386"/>
            <a:ext cx="333070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4D4D4D"/>
                </a:solidFill>
                <a:latin typeface="Arial"/>
                <a:cs typeface="Arial"/>
              </a:rPr>
              <a:t>* </a:t>
            </a:r>
            <a:r>
              <a:rPr sz="7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電話でのお問い合わせ対応時間</a:t>
            </a:r>
            <a:r>
              <a:rPr sz="7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：</a:t>
            </a:r>
            <a:r>
              <a:rPr lang="ja-JP" altLang="en-US" sz="700" spc="-4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平日</a:t>
            </a:r>
            <a:r>
              <a:rPr lang="en-US" altLang="ja-JP" sz="700" spc="-4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9:30-12:00</a:t>
            </a:r>
            <a:r>
              <a:rPr lang="ja-JP" altLang="en-US" sz="700" spc="-4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lang="en-US" altLang="ja-JP" sz="700" spc="-4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13:00-17:30</a:t>
            </a:r>
            <a:r>
              <a:rPr sz="7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（</a:t>
            </a:r>
            <a:r>
              <a:rPr sz="7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年末年始・祝日を除く）</a:t>
            </a:r>
            <a:endParaRPr sz="700" dirty="0">
              <a:latin typeface="ＭＳ Ｐゴシック"/>
              <a:cs typeface="ＭＳ Ｐゴシック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71085" y="1833798"/>
            <a:ext cx="1944623" cy="138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502" y="3425108"/>
            <a:ext cx="55606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ライセンスに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つ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い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ご相談は、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当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社ライセンス専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任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タ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ッ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対応いた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し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ます。</a:t>
            </a:r>
            <a:endParaRPr sz="1000" dirty="0">
              <a:latin typeface="ＭＳ Ｐゴシック"/>
              <a:cs typeface="ＭＳ Ｐゴシック"/>
            </a:endParaRPr>
          </a:p>
          <a:p>
            <a:pPr marL="12700" marR="5080">
              <a:lnSpc>
                <a:spcPts val="1150"/>
              </a:lnSpc>
              <a:spcBef>
                <a:spcPts val="125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お問い合わせの対応、最適なライセンス導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の提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案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ク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ロージン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グま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で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を、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ライセンス専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任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タ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ッフ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代行 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いたします。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76291" y="4786548"/>
            <a:ext cx="1409700" cy="345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06194" y="4717206"/>
            <a:ext cx="1549400" cy="415290"/>
          </a:xfrm>
          <a:custGeom>
            <a:avLst/>
            <a:gdLst/>
            <a:ahLst/>
            <a:cxnLst/>
            <a:rect l="l" t="t" r="r" b="b"/>
            <a:pathLst>
              <a:path w="1549400" h="415289">
                <a:moveTo>
                  <a:pt x="1549146" y="415289"/>
                </a:moveTo>
                <a:lnTo>
                  <a:pt x="1549146" y="0"/>
                </a:lnTo>
                <a:lnTo>
                  <a:pt x="0" y="0"/>
                </a:lnTo>
                <a:lnTo>
                  <a:pt x="0" y="415289"/>
                </a:lnTo>
                <a:lnTo>
                  <a:pt x="35052" y="415289"/>
                </a:lnTo>
                <a:lnTo>
                  <a:pt x="35052" y="69341"/>
                </a:lnTo>
                <a:lnTo>
                  <a:pt x="70104" y="34289"/>
                </a:lnTo>
                <a:lnTo>
                  <a:pt x="70104" y="69341"/>
                </a:lnTo>
                <a:lnTo>
                  <a:pt x="1479804" y="69341"/>
                </a:lnTo>
                <a:lnTo>
                  <a:pt x="1479804" y="34289"/>
                </a:lnTo>
                <a:lnTo>
                  <a:pt x="1514856" y="69341"/>
                </a:lnTo>
                <a:lnTo>
                  <a:pt x="1514856" y="415289"/>
                </a:lnTo>
                <a:lnTo>
                  <a:pt x="1549146" y="415289"/>
                </a:lnTo>
                <a:close/>
              </a:path>
              <a:path w="1549400" h="415289">
                <a:moveTo>
                  <a:pt x="70104" y="69341"/>
                </a:moveTo>
                <a:lnTo>
                  <a:pt x="70104" y="34289"/>
                </a:lnTo>
                <a:lnTo>
                  <a:pt x="35052" y="69341"/>
                </a:lnTo>
                <a:lnTo>
                  <a:pt x="70104" y="69341"/>
                </a:lnTo>
                <a:close/>
              </a:path>
              <a:path w="1549400" h="415289">
                <a:moveTo>
                  <a:pt x="70104" y="415289"/>
                </a:moveTo>
                <a:lnTo>
                  <a:pt x="70104" y="69341"/>
                </a:lnTo>
                <a:lnTo>
                  <a:pt x="35052" y="69341"/>
                </a:lnTo>
                <a:lnTo>
                  <a:pt x="35052" y="415289"/>
                </a:lnTo>
                <a:lnTo>
                  <a:pt x="70104" y="415289"/>
                </a:lnTo>
                <a:close/>
              </a:path>
              <a:path w="1549400" h="415289">
                <a:moveTo>
                  <a:pt x="1514856" y="69341"/>
                </a:moveTo>
                <a:lnTo>
                  <a:pt x="1479804" y="34289"/>
                </a:lnTo>
                <a:lnTo>
                  <a:pt x="1479804" y="69341"/>
                </a:lnTo>
                <a:lnTo>
                  <a:pt x="1514856" y="69341"/>
                </a:lnTo>
                <a:close/>
              </a:path>
              <a:path w="1549400" h="415289">
                <a:moveTo>
                  <a:pt x="1514856" y="415289"/>
                </a:moveTo>
                <a:lnTo>
                  <a:pt x="1514856" y="69341"/>
                </a:lnTo>
                <a:lnTo>
                  <a:pt x="1479804" y="69341"/>
                </a:lnTo>
                <a:lnTo>
                  <a:pt x="1479804" y="415289"/>
                </a:lnTo>
                <a:lnTo>
                  <a:pt x="1514856" y="415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5339" y="5132496"/>
            <a:ext cx="554355" cy="857250"/>
          </a:xfrm>
          <a:custGeom>
            <a:avLst/>
            <a:gdLst/>
            <a:ahLst/>
            <a:cxnLst/>
            <a:rect l="l" t="t" r="r" b="b"/>
            <a:pathLst>
              <a:path w="554354" h="857250">
                <a:moveTo>
                  <a:pt x="0" y="857250"/>
                </a:moveTo>
                <a:lnTo>
                  <a:pt x="554062" y="857250"/>
                </a:lnTo>
                <a:lnTo>
                  <a:pt x="554062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132496"/>
            <a:ext cx="7006590" cy="857250"/>
          </a:xfrm>
          <a:custGeom>
            <a:avLst/>
            <a:gdLst/>
            <a:ahLst/>
            <a:cxnLst/>
            <a:rect l="l" t="t" r="r" b="b"/>
            <a:pathLst>
              <a:path w="7006590" h="857250">
                <a:moveTo>
                  <a:pt x="0" y="857250"/>
                </a:moveTo>
                <a:lnTo>
                  <a:pt x="7006193" y="857250"/>
                </a:lnTo>
                <a:lnTo>
                  <a:pt x="7006193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8502" y="4837856"/>
            <a:ext cx="487680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ソフトウェアラ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イ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センスは、メー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ーごとにラ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イセ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ン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ス制度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あ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り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、多岐にわ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る制度に合わ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せ 適正な見積もり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を作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る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は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大変な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の。</a:t>
            </a:r>
            <a:endParaRPr sz="1000" dirty="0">
              <a:latin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ライセンスの見積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も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り作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成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お困り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の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際は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、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お気軽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に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ご相談ください。</a:t>
            </a:r>
            <a:endParaRPr sz="1000" dirty="0">
              <a:latin typeface="ＭＳ Ｐゴシック"/>
              <a:cs typeface="ＭＳ Ｐゴシック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各メーカーライセンス制度に精通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し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たス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タ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ッ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フ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が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最</a:t>
            </a:r>
            <a:r>
              <a:rPr sz="100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適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なライセンス導</a:t>
            </a:r>
            <a:r>
              <a:rPr sz="1000" spc="-10" dirty="0">
                <a:solidFill>
                  <a:srgbClr val="4D4D4D"/>
                </a:solidFill>
                <a:latin typeface="ＭＳ Ｐゴシック"/>
                <a:cs typeface="ＭＳ Ｐゴシック"/>
              </a:rPr>
              <a:t>入を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ご提案いたします。</a:t>
            </a:r>
            <a:endParaRPr sz="1000" dirty="0">
              <a:latin typeface="ＭＳ Ｐゴシック"/>
              <a:cs typeface="ＭＳ Ｐゴシック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 err="1">
                <a:solidFill>
                  <a:srgbClr val="4D4D4D"/>
                </a:solidFill>
                <a:latin typeface="Arial"/>
                <a:cs typeface="Arial"/>
              </a:rPr>
              <a:t>L-S@T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サイト上のお問い合わ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せ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フォーム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、ま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たはお電</a:t>
            </a:r>
            <a:r>
              <a:rPr sz="100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話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にてお問い合</a:t>
            </a:r>
            <a:r>
              <a:rPr sz="1000" spc="-10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わ</a:t>
            </a:r>
            <a:r>
              <a:rPr sz="1000" spc="-5" dirty="0" err="1">
                <a:solidFill>
                  <a:srgbClr val="4D4D4D"/>
                </a:solidFill>
                <a:latin typeface="ＭＳ Ｐゴシック"/>
                <a:cs typeface="ＭＳ Ｐゴシック"/>
              </a:rPr>
              <a:t>せいただけます</a:t>
            </a:r>
            <a:r>
              <a:rPr sz="1000" spc="-5" dirty="0">
                <a:solidFill>
                  <a:srgbClr val="4D4D4D"/>
                </a:solidFill>
                <a:latin typeface="ＭＳ Ｐゴシック"/>
                <a:cs typeface="ＭＳ Ｐゴシック"/>
              </a:rPr>
              <a:t>。</a:t>
            </a:r>
            <a:endParaRPr sz="1000" dirty="0">
              <a:latin typeface="ＭＳ Ｐゴシック"/>
              <a:cs typeface="ＭＳ Ｐゴシック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263304"/>
            <a:ext cx="9109402" cy="575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68015" y="6254922"/>
            <a:ext cx="768852" cy="284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6291" y="5132496"/>
            <a:ext cx="1409706" cy="956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194" y="5989746"/>
            <a:ext cx="1549400" cy="168910"/>
          </a:xfrm>
          <a:custGeom>
            <a:avLst/>
            <a:gdLst/>
            <a:ahLst/>
            <a:cxnLst/>
            <a:rect l="l" t="t" r="r" b="b"/>
            <a:pathLst>
              <a:path w="1549400" h="168910">
                <a:moveTo>
                  <a:pt x="70104" y="99059"/>
                </a:moveTo>
                <a:lnTo>
                  <a:pt x="70104" y="0"/>
                </a:lnTo>
                <a:lnTo>
                  <a:pt x="0" y="0"/>
                </a:lnTo>
                <a:lnTo>
                  <a:pt x="0" y="168402"/>
                </a:lnTo>
                <a:lnTo>
                  <a:pt x="35052" y="168402"/>
                </a:lnTo>
                <a:lnTo>
                  <a:pt x="35052" y="99059"/>
                </a:lnTo>
                <a:lnTo>
                  <a:pt x="70104" y="99059"/>
                </a:lnTo>
                <a:close/>
              </a:path>
              <a:path w="1549400" h="168910">
                <a:moveTo>
                  <a:pt x="1514856" y="99059"/>
                </a:moveTo>
                <a:lnTo>
                  <a:pt x="35052" y="99059"/>
                </a:lnTo>
                <a:lnTo>
                  <a:pt x="70104" y="133350"/>
                </a:lnTo>
                <a:lnTo>
                  <a:pt x="70104" y="168402"/>
                </a:lnTo>
                <a:lnTo>
                  <a:pt x="1479804" y="168402"/>
                </a:lnTo>
                <a:lnTo>
                  <a:pt x="1479804" y="133350"/>
                </a:lnTo>
                <a:lnTo>
                  <a:pt x="1514856" y="99059"/>
                </a:lnTo>
                <a:close/>
              </a:path>
              <a:path w="1549400" h="168910">
                <a:moveTo>
                  <a:pt x="70104" y="168402"/>
                </a:moveTo>
                <a:lnTo>
                  <a:pt x="70104" y="133350"/>
                </a:lnTo>
                <a:lnTo>
                  <a:pt x="35052" y="99059"/>
                </a:lnTo>
                <a:lnTo>
                  <a:pt x="35052" y="168402"/>
                </a:lnTo>
                <a:lnTo>
                  <a:pt x="70104" y="168402"/>
                </a:lnTo>
                <a:close/>
              </a:path>
              <a:path w="1549400" h="168910">
                <a:moveTo>
                  <a:pt x="1549146" y="168402"/>
                </a:moveTo>
                <a:lnTo>
                  <a:pt x="1549146" y="0"/>
                </a:lnTo>
                <a:lnTo>
                  <a:pt x="1479804" y="0"/>
                </a:lnTo>
                <a:lnTo>
                  <a:pt x="1479804" y="99059"/>
                </a:lnTo>
                <a:lnTo>
                  <a:pt x="1514856" y="99059"/>
                </a:lnTo>
                <a:lnTo>
                  <a:pt x="1514856" y="168402"/>
                </a:lnTo>
                <a:lnTo>
                  <a:pt x="1549146" y="168402"/>
                </a:lnTo>
                <a:close/>
              </a:path>
              <a:path w="1549400" h="168910">
                <a:moveTo>
                  <a:pt x="1514856" y="168402"/>
                </a:moveTo>
                <a:lnTo>
                  <a:pt x="1514856" y="99059"/>
                </a:lnTo>
                <a:lnTo>
                  <a:pt x="1479804" y="133350"/>
                </a:lnTo>
                <a:lnTo>
                  <a:pt x="1479804" y="168402"/>
                </a:lnTo>
                <a:lnTo>
                  <a:pt x="1514856" y="168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28537" y="6310663"/>
            <a:ext cx="42354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000065"/>
                </a:solidFill>
                <a:latin typeface="Arial"/>
                <a:cs typeface="Arial"/>
              </a:rPr>
              <a:t>9</a:t>
            </a:fld>
            <a:r>
              <a:rPr sz="1000" dirty="0">
                <a:solidFill>
                  <a:srgbClr val="000065"/>
                </a:solidFill>
                <a:latin typeface="Arial"/>
                <a:cs typeface="Arial"/>
              </a:rPr>
              <a:t> /</a:t>
            </a:r>
            <a:r>
              <a:rPr sz="1000" spc="-13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65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License</a:t>
            </a:r>
            <a:r>
              <a:rPr spc="-65" dirty="0"/>
              <a:t> </a:t>
            </a:r>
            <a:r>
              <a:rPr spc="-5" dirty="0"/>
              <a:t>Online</a:t>
            </a: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5E316333-EC6A-424F-9E1F-B00C05EDFCC6}"/>
              </a:ext>
            </a:extLst>
          </p:cNvPr>
          <p:cNvSpPr/>
          <p:nvPr/>
        </p:nvSpPr>
        <p:spPr>
          <a:xfrm>
            <a:off x="472546" y="1126579"/>
            <a:ext cx="5232654" cy="502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販売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・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購入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相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談</a:t>
            </a:r>
            <a:endParaRPr dirty="0"/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4BF91D6F-2D57-4B34-9DF0-4129A78070E9}"/>
              </a:ext>
            </a:extLst>
          </p:cNvPr>
          <p:cNvSpPr/>
          <p:nvPr/>
        </p:nvSpPr>
        <p:spPr>
          <a:xfrm>
            <a:off x="466196" y="2774868"/>
            <a:ext cx="5232654" cy="502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お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客様か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ら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の相談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にも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対応</a:t>
            </a:r>
            <a:endParaRPr dirty="0"/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491AA692-C899-4862-8CC5-B9274B96DBD8}"/>
              </a:ext>
            </a:extLst>
          </p:cNvPr>
          <p:cNvSpPr/>
          <p:nvPr/>
        </p:nvSpPr>
        <p:spPr>
          <a:xfrm>
            <a:off x="472546" y="4166026"/>
            <a:ext cx="5232654" cy="502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r>
              <a:rPr lang="ja-JP" altLang="en-US" dirty="0"/>
              <a:t>　　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見積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もり</a:t>
            </a:r>
            <a:r>
              <a:rPr lang="ja-JP" altLang="en-US" b="1" spc="-1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作成</a:t>
            </a:r>
            <a:r>
              <a:rPr lang="ja-JP" altLang="en-US" b="1" spc="-5" dirty="0">
                <a:solidFill>
                  <a:srgbClr val="515151"/>
                </a:solidFill>
                <a:latin typeface="ＭＳ Ｐゴシック"/>
                <a:cs typeface="ＭＳ Ｐゴシック"/>
              </a:rPr>
              <a:t>代</a:t>
            </a:r>
            <a:r>
              <a:rPr lang="ja-JP" altLang="en-US" b="1" spc="-10" dirty="0">
                <a:solidFill>
                  <a:srgbClr val="515151"/>
                </a:solidFill>
                <a:latin typeface="ＭＳ Ｐゴシック"/>
                <a:cs typeface="ＭＳ Ｐゴシック"/>
              </a:rPr>
              <a:t>行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1018</Words>
  <Application>Microsoft Office PowerPoint</Application>
  <PresentationFormat>ユーザー設定</PresentationFormat>
  <Paragraphs>176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HG創英角ｺﾞｼｯｸUB</vt:lpstr>
      <vt:lpstr>ＭＳ Ｐゴシック</vt:lpstr>
      <vt:lpstr>ＭＳ ゴシック</vt:lpstr>
      <vt:lpstr>Arial</vt:lpstr>
      <vt:lpstr>Calibri</vt:lpstr>
      <vt:lpstr>Century Gothic</vt:lpstr>
      <vt:lpstr>Times New Roman</vt:lpstr>
      <vt:lpstr>Verdana</vt:lpstr>
      <vt:lpstr>Office Theme</vt:lpstr>
      <vt:lpstr>セールスパートナーサービス</vt:lpstr>
      <vt:lpstr>PowerPoint プレゼンテーション</vt:lpstr>
      <vt:lpstr>目次</vt:lpstr>
      <vt:lpstr>オンラインストア開設のメリット</vt:lpstr>
      <vt:lpstr>顧客用見積もり・仕入れ</vt:lpstr>
      <vt:lpstr>顧客用見積もり・仕入れ</vt:lpstr>
      <vt:lpstr>自社でのライセンス導入もお得なセールスパートナーサービス</vt:lpstr>
      <vt:lpstr>簡単ライセンス管理</vt:lpstr>
      <vt:lpstr>ライセンス専任スタッフがお客様をしっかりサポート</vt:lpstr>
      <vt:lpstr>PowerPoint プレゼンテーション</vt:lpstr>
      <vt:lpstr>お問い合わせ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L-S@T4reseller.ppt [互換モード]</dc:title>
  <dc:creator>thoshi</dc:creator>
  <cp:lastModifiedBy>阿彦 那美(BBSS) -Nami Ahiko-</cp:lastModifiedBy>
  <cp:revision>16</cp:revision>
  <dcterms:created xsi:type="dcterms:W3CDTF">2017-07-13T09:04:02Z</dcterms:created>
  <dcterms:modified xsi:type="dcterms:W3CDTF">2020-05-12T08:12:16Z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2010-03-29T00:00:00Z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2017-07-13T00:00:00Z</vt:filetime>
  </property>
</Properties>
</file>